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48" r:id="rId2"/>
  </p:sldMasterIdLst>
  <p:notesMasterIdLst>
    <p:notesMasterId r:id="rId36"/>
  </p:notesMasterIdLst>
  <p:sldIdLst>
    <p:sldId id="257" r:id="rId3"/>
    <p:sldId id="258" r:id="rId4"/>
    <p:sldId id="265" r:id="rId5"/>
    <p:sldId id="266" r:id="rId6"/>
    <p:sldId id="267" r:id="rId7"/>
    <p:sldId id="264" r:id="rId8"/>
    <p:sldId id="276" r:id="rId9"/>
    <p:sldId id="281" r:id="rId10"/>
    <p:sldId id="282" r:id="rId11"/>
    <p:sldId id="283" r:id="rId12"/>
    <p:sldId id="284" r:id="rId13"/>
    <p:sldId id="285" r:id="rId14"/>
    <p:sldId id="286" r:id="rId15"/>
    <p:sldId id="287" r:id="rId16"/>
    <p:sldId id="288" r:id="rId17"/>
    <p:sldId id="289" r:id="rId18"/>
    <p:sldId id="290" r:id="rId19"/>
    <p:sldId id="291" r:id="rId20"/>
    <p:sldId id="277" r:id="rId21"/>
    <p:sldId id="268" r:id="rId22"/>
    <p:sldId id="278" r:id="rId23"/>
    <p:sldId id="273" r:id="rId24"/>
    <p:sldId id="274" r:id="rId25"/>
    <p:sldId id="279" r:id="rId26"/>
    <p:sldId id="272" r:id="rId27"/>
    <p:sldId id="275" r:id="rId28"/>
    <p:sldId id="280" r:id="rId29"/>
    <p:sldId id="293" r:id="rId30"/>
    <p:sldId id="295" r:id="rId31"/>
    <p:sldId id="294" r:id="rId32"/>
    <p:sldId id="270" r:id="rId33"/>
    <p:sldId id="271" r:id="rId34"/>
    <p:sldId id="292" r:id="rId35"/>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yst layout 3 - Markerin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312" autoAdjust="0"/>
  </p:normalViewPr>
  <p:slideViewPr>
    <p:cSldViewPr snapToGrid="0">
      <p:cViewPr varScale="1">
        <p:scale>
          <a:sx n="79" d="100"/>
          <a:sy n="79"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37D4522-4B88-49E2-8FE1-71981764F892}" type="datetimeFigureOut">
              <a:rPr lang="da-DK" smtClean="0"/>
              <a:t>03-01-2025</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5E304FC-2DE3-4229-B0D4-D8B802EA8269}" type="slidenum">
              <a:rPr lang="da-DK" smtClean="0"/>
              <a:t>‹nr.›</a:t>
            </a:fld>
            <a:endParaRPr lang="da-DK"/>
          </a:p>
        </p:txBody>
      </p:sp>
    </p:spTree>
    <p:extLst>
      <p:ext uri="{BB962C8B-B14F-4D97-AF65-F5344CB8AC3E}">
        <p14:creationId xmlns:p14="http://schemas.microsoft.com/office/powerpoint/2010/main" val="359879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1384C5E-DB72-46FC-BE7C-E3CC67CEF974}" type="slidenum">
              <a:rPr lang="da-DK" smtClean="0"/>
              <a:t>1</a:t>
            </a:fld>
            <a:endParaRPr lang="da-DK"/>
          </a:p>
        </p:txBody>
      </p:sp>
    </p:spTree>
    <p:extLst>
      <p:ext uri="{BB962C8B-B14F-4D97-AF65-F5344CB8AC3E}">
        <p14:creationId xmlns:p14="http://schemas.microsoft.com/office/powerpoint/2010/main" val="1905061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009F24C7-4494-8415-5271-DF045BE54BD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9163">
              <a:spcBef>
                <a:spcPct val="30000"/>
              </a:spcBef>
              <a:defRPr sz="1200">
                <a:solidFill>
                  <a:schemeClr val="tx1"/>
                </a:solidFill>
                <a:latin typeface="Times New Roman" panose="02020603050405020304" pitchFamily="18" charset="0"/>
              </a:defRPr>
            </a:lvl1pPr>
            <a:lvl2pPr marL="742950" indent="-285750" defTabSz="919163">
              <a:spcBef>
                <a:spcPct val="30000"/>
              </a:spcBef>
              <a:defRPr sz="1200">
                <a:solidFill>
                  <a:schemeClr val="tx1"/>
                </a:solidFill>
                <a:latin typeface="Times New Roman" panose="02020603050405020304" pitchFamily="18" charset="0"/>
              </a:defRPr>
            </a:lvl2pPr>
            <a:lvl3pPr marL="1143000" indent="-228600" defTabSz="919163">
              <a:spcBef>
                <a:spcPct val="30000"/>
              </a:spcBef>
              <a:defRPr sz="1200">
                <a:solidFill>
                  <a:schemeClr val="tx1"/>
                </a:solidFill>
                <a:latin typeface="Times New Roman" panose="02020603050405020304" pitchFamily="18" charset="0"/>
              </a:defRPr>
            </a:lvl3pPr>
            <a:lvl4pPr marL="1600200" indent="-228600" defTabSz="919163">
              <a:spcBef>
                <a:spcPct val="30000"/>
              </a:spcBef>
              <a:defRPr sz="1200">
                <a:solidFill>
                  <a:schemeClr val="tx1"/>
                </a:solidFill>
                <a:latin typeface="Times New Roman" panose="02020603050405020304" pitchFamily="18" charset="0"/>
              </a:defRPr>
            </a:lvl4pPr>
            <a:lvl5pPr marL="2057400" indent="-228600" defTabSz="919163">
              <a:spcBef>
                <a:spcPct val="30000"/>
              </a:spcBef>
              <a:defRPr sz="1200">
                <a:solidFill>
                  <a:schemeClr val="tx1"/>
                </a:solidFill>
                <a:latin typeface="Times New Roman" panose="02020603050405020304" pitchFamily="18" charset="0"/>
              </a:defRPr>
            </a:lvl5pPr>
            <a:lvl6pPr marL="2514600" indent="-228600" defTabSz="9191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91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91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91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64347E-8ACE-44F8-9664-2D1EF22FB03B}" type="slidenum">
              <a:rPr lang="da-DK" altLang="da-DK" smtClean="0"/>
              <a:pPr>
                <a:spcBef>
                  <a:spcPct val="0"/>
                </a:spcBef>
              </a:pPr>
              <a:t>10</a:t>
            </a:fld>
            <a:endParaRPr lang="da-DK" altLang="da-DK"/>
          </a:p>
        </p:txBody>
      </p:sp>
      <p:sp>
        <p:nvSpPr>
          <p:cNvPr id="14339" name="Rectangle 2">
            <a:extLst>
              <a:ext uri="{FF2B5EF4-FFF2-40B4-BE49-F238E27FC236}">
                <a16:creationId xmlns:a16="http://schemas.microsoft.com/office/drawing/2014/main" id="{EC6776E5-9F0E-B0B3-AC3F-A4702CBF4AD3}"/>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3154EBBA-76B8-68C3-B20B-CBC32F0FC38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da-DK" altLang="da-DK" dirty="0"/>
              <a:t>Aftalen gælder for alle ansatte i amter og kommuner. 6 ugers ferie udgør 30 feriedage eller 222 ferietimer. Det gælder uanset om man har optjent ret til betalt ferie eller ej - er man lønmodtager har man ret til 6 ugers ferie.</a:t>
            </a:r>
          </a:p>
          <a:p>
            <a:pPr eaLnBrk="1" hangingPunct="1"/>
            <a:r>
              <a:rPr lang="da-DK" altLang="da-DK" dirty="0"/>
              <a:t>Om man har ret til betalt ferie afhænger af om man har været beskæftiget i hele optjeningsåret.</a:t>
            </a:r>
          </a:p>
          <a:p>
            <a:pPr eaLnBrk="1" hangingPunct="1"/>
            <a:r>
              <a:rPr lang="da-DK" altLang="da-DK" dirty="0"/>
              <a:t>Lønmodtagere er ikke fx pensionister, efterlønnere, førtidspensionister og studerende</a:t>
            </a:r>
          </a:p>
          <a:p>
            <a:pPr eaLnBrk="1" hangingPunct="1"/>
            <a:r>
              <a:rPr lang="da-DK" altLang="da-DK" dirty="0"/>
              <a:t>Det betyder, at du ret til </a:t>
            </a:r>
            <a:r>
              <a:rPr lang="da-DK" altLang="da-DK" dirty="0" err="1"/>
              <a:t>til</a:t>
            </a:r>
            <a:r>
              <a:rPr lang="da-DK" altLang="da-DK" dirty="0"/>
              <a:t> at holde 6 ugers ferie fra din arbejdsplads, uanset om du har ret til løn eller feriegodtgørelse under ferien.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89F77AF5-922A-8DFA-8DA1-7F24418775A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9163">
              <a:spcBef>
                <a:spcPct val="30000"/>
              </a:spcBef>
              <a:defRPr sz="1200">
                <a:solidFill>
                  <a:schemeClr val="tx1"/>
                </a:solidFill>
                <a:latin typeface="Times New Roman" panose="02020603050405020304" pitchFamily="18" charset="0"/>
              </a:defRPr>
            </a:lvl1pPr>
            <a:lvl2pPr marL="742950" indent="-285750" defTabSz="919163">
              <a:spcBef>
                <a:spcPct val="30000"/>
              </a:spcBef>
              <a:defRPr sz="1200">
                <a:solidFill>
                  <a:schemeClr val="tx1"/>
                </a:solidFill>
                <a:latin typeface="Times New Roman" panose="02020603050405020304" pitchFamily="18" charset="0"/>
              </a:defRPr>
            </a:lvl2pPr>
            <a:lvl3pPr marL="1143000" indent="-228600" defTabSz="919163">
              <a:spcBef>
                <a:spcPct val="30000"/>
              </a:spcBef>
              <a:defRPr sz="1200">
                <a:solidFill>
                  <a:schemeClr val="tx1"/>
                </a:solidFill>
                <a:latin typeface="Times New Roman" panose="02020603050405020304" pitchFamily="18" charset="0"/>
              </a:defRPr>
            </a:lvl3pPr>
            <a:lvl4pPr marL="1600200" indent="-228600" defTabSz="919163">
              <a:spcBef>
                <a:spcPct val="30000"/>
              </a:spcBef>
              <a:defRPr sz="1200">
                <a:solidFill>
                  <a:schemeClr val="tx1"/>
                </a:solidFill>
                <a:latin typeface="Times New Roman" panose="02020603050405020304" pitchFamily="18" charset="0"/>
              </a:defRPr>
            </a:lvl4pPr>
            <a:lvl5pPr marL="2057400" indent="-228600" defTabSz="919163">
              <a:spcBef>
                <a:spcPct val="30000"/>
              </a:spcBef>
              <a:defRPr sz="1200">
                <a:solidFill>
                  <a:schemeClr val="tx1"/>
                </a:solidFill>
                <a:latin typeface="Times New Roman" panose="02020603050405020304" pitchFamily="18" charset="0"/>
              </a:defRPr>
            </a:lvl5pPr>
            <a:lvl6pPr marL="2514600" indent="-228600" defTabSz="9191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91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91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91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47D43B5-6A44-43CE-8296-F20E2A54159A}" type="slidenum">
              <a:rPr lang="da-DK" altLang="da-DK" smtClean="0"/>
              <a:pPr>
                <a:spcBef>
                  <a:spcPct val="0"/>
                </a:spcBef>
              </a:pPr>
              <a:t>11</a:t>
            </a:fld>
            <a:endParaRPr lang="da-DK" altLang="da-DK"/>
          </a:p>
        </p:txBody>
      </p:sp>
      <p:sp>
        <p:nvSpPr>
          <p:cNvPr id="27651" name="Rectangle 2">
            <a:extLst>
              <a:ext uri="{FF2B5EF4-FFF2-40B4-BE49-F238E27FC236}">
                <a16:creationId xmlns:a16="http://schemas.microsoft.com/office/drawing/2014/main" id="{5A02600E-BD29-3EF0-C703-8C5B4D63A2AC}"/>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78F1D1A6-FF66-80FB-6B74-22A892FEAF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da-DK" altLang="da-DK"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E68FCED-62AF-A508-ACD7-A9513062CE3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9163">
              <a:spcBef>
                <a:spcPct val="30000"/>
              </a:spcBef>
              <a:defRPr sz="1200">
                <a:solidFill>
                  <a:schemeClr val="tx1"/>
                </a:solidFill>
                <a:latin typeface="Times New Roman" panose="02020603050405020304" pitchFamily="18" charset="0"/>
              </a:defRPr>
            </a:lvl1pPr>
            <a:lvl2pPr marL="742950" indent="-285750" defTabSz="919163">
              <a:spcBef>
                <a:spcPct val="30000"/>
              </a:spcBef>
              <a:defRPr sz="1200">
                <a:solidFill>
                  <a:schemeClr val="tx1"/>
                </a:solidFill>
                <a:latin typeface="Times New Roman" panose="02020603050405020304" pitchFamily="18" charset="0"/>
              </a:defRPr>
            </a:lvl2pPr>
            <a:lvl3pPr marL="1143000" indent="-228600" defTabSz="919163">
              <a:spcBef>
                <a:spcPct val="30000"/>
              </a:spcBef>
              <a:defRPr sz="1200">
                <a:solidFill>
                  <a:schemeClr val="tx1"/>
                </a:solidFill>
                <a:latin typeface="Times New Roman" panose="02020603050405020304" pitchFamily="18" charset="0"/>
              </a:defRPr>
            </a:lvl3pPr>
            <a:lvl4pPr marL="1600200" indent="-228600" defTabSz="919163">
              <a:spcBef>
                <a:spcPct val="30000"/>
              </a:spcBef>
              <a:defRPr sz="1200">
                <a:solidFill>
                  <a:schemeClr val="tx1"/>
                </a:solidFill>
                <a:latin typeface="Times New Roman" panose="02020603050405020304" pitchFamily="18" charset="0"/>
              </a:defRPr>
            </a:lvl4pPr>
            <a:lvl5pPr marL="2057400" indent="-228600" defTabSz="919163">
              <a:spcBef>
                <a:spcPct val="30000"/>
              </a:spcBef>
              <a:defRPr sz="1200">
                <a:solidFill>
                  <a:schemeClr val="tx1"/>
                </a:solidFill>
                <a:latin typeface="Times New Roman" panose="02020603050405020304" pitchFamily="18" charset="0"/>
              </a:defRPr>
            </a:lvl5pPr>
            <a:lvl6pPr marL="2514600" indent="-228600" defTabSz="9191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91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91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91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9A6E6B-0060-4611-8DC8-C79250A3F072}" type="slidenum">
              <a:rPr lang="da-DK" altLang="da-DK" smtClean="0"/>
              <a:pPr>
                <a:spcBef>
                  <a:spcPct val="0"/>
                </a:spcBef>
              </a:pPr>
              <a:t>12</a:t>
            </a:fld>
            <a:endParaRPr lang="da-DK" altLang="da-DK"/>
          </a:p>
        </p:txBody>
      </p:sp>
      <p:sp>
        <p:nvSpPr>
          <p:cNvPr id="29699" name="Rectangle 2">
            <a:extLst>
              <a:ext uri="{FF2B5EF4-FFF2-40B4-BE49-F238E27FC236}">
                <a16:creationId xmlns:a16="http://schemas.microsoft.com/office/drawing/2014/main" id="{C484E9A2-9C96-7FB1-F817-9FF77010EB84}"/>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FC5467D8-1004-6A38-4E34-5C622D8937E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da-DK" altLang="da-DK" dirty="0"/>
              <a:t>§ 4 stk. 3 Hovedferien skal meddeles lønmodtageren senest 3 måneder før den holdes.</a:t>
            </a:r>
          </a:p>
          <a:p>
            <a:pPr eaLnBrk="1" hangingPunct="1"/>
            <a:r>
              <a:rPr lang="da-DK" altLang="da-DK" dirty="0"/>
              <a:t>§§11-12 + §9 i aftale om 6. ferieuge</a:t>
            </a:r>
          </a:p>
          <a:p>
            <a:pPr eaLnBrk="1" hangingPunct="1"/>
            <a:endParaRPr lang="da-DK" altLang="da-DK" dirty="0"/>
          </a:p>
          <a:p>
            <a:pPr eaLnBrk="1" hangingPunct="1"/>
            <a:endParaRPr lang="da-DK" altLang="da-DK" dirty="0"/>
          </a:p>
          <a:p>
            <a:pPr eaLnBrk="1" hangingPunct="1"/>
            <a:endParaRPr lang="da-DK" altLang="da-DK" dirty="0"/>
          </a:p>
          <a:p>
            <a:pPr eaLnBrk="1" hangingPunct="1"/>
            <a:endParaRPr lang="da-DK" altLang="da-DK" dirty="0"/>
          </a:p>
          <a:p>
            <a:pPr eaLnBrk="1" hangingPunct="1"/>
            <a:endParaRPr lang="da-DK" altLang="da-DK"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5E304FC-2DE3-4229-B0D4-D8B802EA8269}" type="slidenum">
              <a:rPr lang="da-DK" smtClean="0"/>
              <a:t>13</a:t>
            </a:fld>
            <a:endParaRPr lang="da-DK"/>
          </a:p>
        </p:txBody>
      </p:sp>
    </p:spTree>
    <p:extLst>
      <p:ext uri="{BB962C8B-B14F-4D97-AF65-F5344CB8AC3E}">
        <p14:creationId xmlns:p14="http://schemas.microsoft.com/office/powerpoint/2010/main" val="2795485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27035FF2-041B-428C-002A-011029CAE79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9163">
              <a:spcBef>
                <a:spcPct val="30000"/>
              </a:spcBef>
              <a:defRPr sz="1200">
                <a:solidFill>
                  <a:schemeClr val="tx1"/>
                </a:solidFill>
                <a:latin typeface="Times New Roman" panose="02020603050405020304" pitchFamily="18" charset="0"/>
              </a:defRPr>
            </a:lvl1pPr>
            <a:lvl2pPr marL="742950" indent="-285750" defTabSz="919163">
              <a:spcBef>
                <a:spcPct val="30000"/>
              </a:spcBef>
              <a:defRPr sz="1200">
                <a:solidFill>
                  <a:schemeClr val="tx1"/>
                </a:solidFill>
                <a:latin typeface="Times New Roman" panose="02020603050405020304" pitchFamily="18" charset="0"/>
              </a:defRPr>
            </a:lvl2pPr>
            <a:lvl3pPr marL="1143000" indent="-228600" defTabSz="919163">
              <a:spcBef>
                <a:spcPct val="30000"/>
              </a:spcBef>
              <a:defRPr sz="1200">
                <a:solidFill>
                  <a:schemeClr val="tx1"/>
                </a:solidFill>
                <a:latin typeface="Times New Roman" panose="02020603050405020304" pitchFamily="18" charset="0"/>
              </a:defRPr>
            </a:lvl3pPr>
            <a:lvl4pPr marL="1600200" indent="-228600" defTabSz="919163">
              <a:spcBef>
                <a:spcPct val="30000"/>
              </a:spcBef>
              <a:defRPr sz="1200">
                <a:solidFill>
                  <a:schemeClr val="tx1"/>
                </a:solidFill>
                <a:latin typeface="Times New Roman" panose="02020603050405020304" pitchFamily="18" charset="0"/>
              </a:defRPr>
            </a:lvl4pPr>
            <a:lvl5pPr marL="2057400" indent="-228600" defTabSz="919163">
              <a:spcBef>
                <a:spcPct val="30000"/>
              </a:spcBef>
              <a:defRPr sz="1200">
                <a:solidFill>
                  <a:schemeClr val="tx1"/>
                </a:solidFill>
                <a:latin typeface="Times New Roman" panose="02020603050405020304" pitchFamily="18" charset="0"/>
              </a:defRPr>
            </a:lvl5pPr>
            <a:lvl6pPr marL="2514600" indent="-228600" defTabSz="9191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91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91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91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326FDF-2B1A-44CA-AAAC-2AD8B564D8F5}" type="slidenum">
              <a:rPr lang="da-DK" altLang="da-DK" smtClean="0"/>
              <a:pPr>
                <a:spcBef>
                  <a:spcPct val="0"/>
                </a:spcBef>
              </a:pPr>
              <a:t>14</a:t>
            </a:fld>
            <a:endParaRPr lang="da-DK" altLang="da-DK"/>
          </a:p>
        </p:txBody>
      </p:sp>
      <p:sp>
        <p:nvSpPr>
          <p:cNvPr id="25603" name="Rectangle 2">
            <a:extLst>
              <a:ext uri="{FF2B5EF4-FFF2-40B4-BE49-F238E27FC236}">
                <a16:creationId xmlns:a16="http://schemas.microsoft.com/office/drawing/2014/main" id="{F5AD1475-0AF5-119C-F22D-9AAEA1E2EB9B}"/>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83D5DB3F-C02E-B635-0292-632CEADEE2C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Tx/>
              <a:buChar char="•"/>
            </a:pPr>
            <a:r>
              <a:rPr lang="da-DK" altLang="da-DK" dirty="0"/>
              <a:t>§§9 og 15</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5E304FC-2DE3-4229-B0D4-D8B802EA8269}" type="slidenum">
              <a:rPr lang="da-DK" smtClean="0"/>
              <a:t>15</a:t>
            </a:fld>
            <a:endParaRPr lang="da-DK"/>
          </a:p>
        </p:txBody>
      </p:sp>
    </p:spTree>
    <p:extLst>
      <p:ext uri="{BB962C8B-B14F-4D97-AF65-F5344CB8AC3E}">
        <p14:creationId xmlns:p14="http://schemas.microsoft.com/office/powerpoint/2010/main" val="2059977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5E304FC-2DE3-4229-B0D4-D8B802EA8269}" type="slidenum">
              <a:rPr lang="da-DK" smtClean="0"/>
              <a:t>16</a:t>
            </a:fld>
            <a:endParaRPr lang="da-DK"/>
          </a:p>
        </p:txBody>
      </p:sp>
    </p:spTree>
    <p:extLst>
      <p:ext uri="{BB962C8B-B14F-4D97-AF65-F5344CB8AC3E}">
        <p14:creationId xmlns:p14="http://schemas.microsoft.com/office/powerpoint/2010/main" val="2799529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5E304FC-2DE3-4229-B0D4-D8B802EA8269}" type="slidenum">
              <a:rPr lang="da-DK" smtClean="0"/>
              <a:t>17</a:t>
            </a:fld>
            <a:endParaRPr lang="da-DK"/>
          </a:p>
        </p:txBody>
      </p:sp>
    </p:spTree>
    <p:extLst>
      <p:ext uri="{BB962C8B-B14F-4D97-AF65-F5344CB8AC3E}">
        <p14:creationId xmlns:p14="http://schemas.microsoft.com/office/powerpoint/2010/main" val="1180248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5E304FC-2DE3-4229-B0D4-D8B802EA8269}" type="slidenum">
              <a:rPr lang="da-DK" smtClean="0"/>
              <a:t>18</a:t>
            </a:fld>
            <a:endParaRPr lang="da-DK"/>
          </a:p>
        </p:txBody>
      </p:sp>
    </p:spTree>
    <p:extLst>
      <p:ext uri="{BB962C8B-B14F-4D97-AF65-F5344CB8AC3E}">
        <p14:creationId xmlns:p14="http://schemas.microsoft.com/office/powerpoint/2010/main" val="30547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DE24B-7288-05F6-DF55-DFEA32DFA10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B1AB2CD-9481-8C29-5670-B969F235CC4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6BD36CE-F507-0A02-E5BC-DA7D82567D94}"/>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EAC5E8F1-7070-7573-B1C4-DA517193D030}"/>
              </a:ext>
            </a:extLst>
          </p:cNvPr>
          <p:cNvSpPr>
            <a:spLocks noGrp="1"/>
          </p:cNvSpPr>
          <p:nvPr>
            <p:ph type="sldNum" sz="quarter" idx="5"/>
          </p:nvPr>
        </p:nvSpPr>
        <p:spPr/>
        <p:txBody>
          <a:bodyPr/>
          <a:lstStyle/>
          <a:p>
            <a:fld id="{71384C5E-DB72-46FC-BE7C-E3CC67CEF974}" type="slidenum">
              <a:rPr lang="da-DK" smtClean="0"/>
              <a:t>19</a:t>
            </a:fld>
            <a:endParaRPr lang="da-DK"/>
          </a:p>
        </p:txBody>
      </p:sp>
    </p:spTree>
    <p:extLst>
      <p:ext uri="{BB962C8B-B14F-4D97-AF65-F5344CB8AC3E}">
        <p14:creationId xmlns:p14="http://schemas.microsoft.com/office/powerpoint/2010/main" val="3366732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1384C5E-DB72-46FC-BE7C-E3CC67CEF974}" type="slidenum">
              <a:rPr lang="da-DK" smtClean="0"/>
              <a:t>2</a:t>
            </a:fld>
            <a:endParaRPr lang="da-DK"/>
          </a:p>
        </p:txBody>
      </p:sp>
    </p:spTree>
    <p:extLst>
      <p:ext uri="{BB962C8B-B14F-4D97-AF65-F5344CB8AC3E}">
        <p14:creationId xmlns:p14="http://schemas.microsoft.com/office/powerpoint/2010/main" val="4271991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3C642-D43B-7256-093E-DFCEFFB2C73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8CF7374-7586-24F5-4C32-2714629917A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FE4159C-C795-AE78-561D-A27D829FBBA8}"/>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E864E57A-F756-A01C-EEC5-DB9B0D4C149C}"/>
              </a:ext>
            </a:extLst>
          </p:cNvPr>
          <p:cNvSpPr>
            <a:spLocks noGrp="1"/>
          </p:cNvSpPr>
          <p:nvPr>
            <p:ph type="sldNum" sz="quarter" idx="5"/>
          </p:nvPr>
        </p:nvSpPr>
        <p:spPr/>
        <p:txBody>
          <a:bodyPr/>
          <a:lstStyle/>
          <a:p>
            <a:fld id="{71384C5E-DB72-46FC-BE7C-E3CC67CEF974}" type="slidenum">
              <a:rPr lang="da-DK" smtClean="0"/>
              <a:t>20</a:t>
            </a:fld>
            <a:endParaRPr lang="da-DK"/>
          </a:p>
        </p:txBody>
      </p:sp>
    </p:spTree>
    <p:extLst>
      <p:ext uri="{BB962C8B-B14F-4D97-AF65-F5344CB8AC3E}">
        <p14:creationId xmlns:p14="http://schemas.microsoft.com/office/powerpoint/2010/main" val="3377650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28ABB-E080-AEC7-98DA-06FEC358E2D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3141FF6-4974-3F89-6B93-E1F885B01B3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ADEBE04-3E16-1765-DAA2-C41D588533A7}"/>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F37531F9-E932-F362-3783-7EAA0461FEE2}"/>
              </a:ext>
            </a:extLst>
          </p:cNvPr>
          <p:cNvSpPr>
            <a:spLocks noGrp="1"/>
          </p:cNvSpPr>
          <p:nvPr>
            <p:ph type="sldNum" sz="quarter" idx="5"/>
          </p:nvPr>
        </p:nvSpPr>
        <p:spPr/>
        <p:txBody>
          <a:bodyPr/>
          <a:lstStyle/>
          <a:p>
            <a:fld id="{71384C5E-DB72-46FC-BE7C-E3CC67CEF974}" type="slidenum">
              <a:rPr lang="da-DK" smtClean="0"/>
              <a:t>21</a:t>
            </a:fld>
            <a:endParaRPr lang="da-DK"/>
          </a:p>
        </p:txBody>
      </p:sp>
    </p:spTree>
    <p:extLst>
      <p:ext uri="{BB962C8B-B14F-4D97-AF65-F5344CB8AC3E}">
        <p14:creationId xmlns:p14="http://schemas.microsoft.com/office/powerpoint/2010/main" val="3751421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0884D-C677-9405-234F-474C5FA97EA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E268C97-F80F-699A-EDF0-8502E8EFCB1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B2EA1D3E-FD8C-D601-8EC5-6FA6BAE6EE82}"/>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a:effectLst/>
                <a:latin typeface="Arial" panose="020B0604020202020204" pitchFamily="34" charset="0"/>
                <a:ea typeface="Times New Roman" panose="02020603050405020304" pitchFamily="18" charset="0"/>
                <a:cs typeface="Times New Roman" panose="02020603050405020304" pitchFamily="18" charset="0"/>
              </a:rPr>
              <a:t>Skal du stå til rådighed i hele åbningstiden?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a:effectLst/>
                <a:latin typeface="Arial" panose="020B0604020202020204" pitchFamily="34" charset="0"/>
                <a:ea typeface="Times New Roman" panose="02020603050405020304" pitchFamily="18" charset="0"/>
                <a:cs typeface="Times New Roman" panose="02020603050405020304" pitchFamily="18" charset="0"/>
              </a:rPr>
              <a:t>Kan du blive bedt om at blive ekstra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da-DK" dirty="0"/>
          </a:p>
        </p:txBody>
      </p:sp>
      <p:sp>
        <p:nvSpPr>
          <p:cNvPr id="4" name="Pladsholder til slidenummer 3">
            <a:extLst>
              <a:ext uri="{FF2B5EF4-FFF2-40B4-BE49-F238E27FC236}">
                <a16:creationId xmlns:a16="http://schemas.microsoft.com/office/drawing/2014/main" id="{5ED699DF-3088-22BF-ED0F-B366C5EC7E5F}"/>
              </a:ext>
            </a:extLst>
          </p:cNvPr>
          <p:cNvSpPr>
            <a:spLocks noGrp="1"/>
          </p:cNvSpPr>
          <p:nvPr>
            <p:ph type="sldNum" sz="quarter" idx="5"/>
          </p:nvPr>
        </p:nvSpPr>
        <p:spPr/>
        <p:txBody>
          <a:bodyPr/>
          <a:lstStyle/>
          <a:p>
            <a:fld id="{71384C5E-DB72-46FC-BE7C-E3CC67CEF974}" type="slidenum">
              <a:rPr lang="da-DK" smtClean="0"/>
              <a:t>22</a:t>
            </a:fld>
            <a:endParaRPr lang="da-DK"/>
          </a:p>
        </p:txBody>
      </p:sp>
    </p:spTree>
    <p:extLst>
      <p:ext uri="{BB962C8B-B14F-4D97-AF65-F5344CB8AC3E}">
        <p14:creationId xmlns:p14="http://schemas.microsoft.com/office/powerpoint/2010/main" val="1160131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34F3A-2B90-FFBD-2056-DD66BC654ED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3E1CA2B-4FBA-B8E4-7FE5-21A91A498CB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1A305A2-BDEC-2343-FA15-CB273F6FB8F3}"/>
              </a:ext>
            </a:extLst>
          </p:cNvPr>
          <p:cNvSpPr>
            <a:spLocks noGrp="1"/>
          </p:cNvSpPr>
          <p:nvPr>
            <p:ph type="body" idx="1"/>
          </p:nvPr>
        </p:nvSpPr>
        <p:spPr/>
        <p:txBody>
          <a:bodyPr/>
          <a:lstStyle/>
          <a:p>
            <a:pPr marL="0" indent="0">
              <a:buFont typeface="Arial" panose="020B0604020202020204" pitchFamily="34" charset="0"/>
              <a:buNone/>
            </a:pPr>
            <a:r>
              <a:rPr lang="da-DK" sz="1200" dirty="0">
                <a:effectLst/>
                <a:latin typeface="Arial" panose="020B0604020202020204" pitchFamily="34" charset="0"/>
                <a:ea typeface="Times New Roman" panose="02020603050405020304" pitchFamily="18" charset="0"/>
                <a:cs typeface="Times New Roman" panose="02020603050405020304" pitchFamily="18" charset="0"/>
              </a:rPr>
              <a:t>Opsamling </a:t>
            </a:r>
          </a:p>
          <a:p>
            <a:pPr marL="457200" indent="-457200">
              <a:buFont typeface="Arial" panose="020B0604020202020204" pitchFamily="34" charset="0"/>
              <a:buChar char="•"/>
            </a:pPr>
            <a:r>
              <a:rPr lang="da-DK" sz="1200" dirty="0">
                <a:effectLst/>
                <a:latin typeface="Arial" panose="020B0604020202020204" pitchFamily="34" charset="0"/>
                <a:ea typeface="Times New Roman" panose="02020603050405020304" pitchFamily="18" charset="0"/>
                <a:cs typeface="Times New Roman" panose="02020603050405020304" pitchFamily="18" charset="0"/>
              </a:rPr>
              <a:t>Frist for varsling af ferie (1 måned)</a:t>
            </a:r>
          </a:p>
          <a:p>
            <a:pPr marL="457200" indent="-457200">
              <a:buFont typeface="Arial" panose="020B0604020202020204" pitchFamily="34" charset="0"/>
              <a:buChar char="•"/>
            </a:pPr>
            <a:r>
              <a:rPr lang="da-DK" sz="1200" dirty="0">
                <a:effectLst/>
                <a:latin typeface="Arial" panose="020B0604020202020204" pitchFamily="34" charset="0"/>
                <a:ea typeface="Times New Roman" panose="02020603050405020304" pitchFamily="18" charset="0"/>
                <a:cs typeface="Times New Roman" panose="02020603050405020304" pitchFamily="18" charset="0"/>
              </a:rPr>
              <a:t>Frihed er mange ting – Ferie, feriefridage, afspadsering, seniordage, omsorgsdage </a:t>
            </a:r>
          </a:p>
          <a:p>
            <a:pPr marL="457200" indent="-457200">
              <a:buFont typeface="Arial" panose="020B0604020202020204" pitchFamily="34" charset="0"/>
              <a:buChar char="•"/>
            </a:pPr>
            <a:r>
              <a:rPr lang="da-DK" sz="1200" dirty="0">
                <a:effectLst/>
                <a:latin typeface="Arial" panose="020B0604020202020204" pitchFamily="34" charset="0"/>
                <a:ea typeface="Times New Roman" panose="02020603050405020304" pitchFamily="18" charset="0"/>
                <a:cs typeface="Times New Roman" panose="02020603050405020304" pitchFamily="18" charset="0"/>
              </a:rPr>
              <a:t>Godkendt ferie kan ikke trækkes tilbage</a:t>
            </a:r>
          </a:p>
          <a:p>
            <a:pPr marL="457200" indent="-457200">
              <a:buFont typeface="Arial" panose="020B0604020202020204" pitchFamily="34" charset="0"/>
              <a:buChar char="•"/>
            </a:pPr>
            <a:r>
              <a:rPr lang="da-DK" sz="1200" dirty="0">
                <a:effectLst/>
                <a:latin typeface="Arial" panose="020B0604020202020204" pitchFamily="34" charset="0"/>
                <a:ea typeface="Times New Roman" panose="02020603050405020304" pitchFamily="18" charset="0"/>
                <a:cs typeface="Times New Roman" panose="02020603050405020304" pitchFamily="18" charset="0"/>
              </a:rPr>
              <a:t>Afspadsering kan ændres frem til dagen før</a:t>
            </a:r>
          </a:p>
          <a:p>
            <a:pPr marL="457200" indent="-457200">
              <a:buFont typeface="Arial" panose="020B0604020202020204" pitchFamily="34" charset="0"/>
              <a:buChar char="•"/>
            </a:pPr>
            <a:r>
              <a:rPr lang="da-DK" sz="1200" dirty="0">
                <a:effectLst/>
                <a:latin typeface="Arial" panose="020B0604020202020204" pitchFamily="34" charset="0"/>
                <a:ea typeface="Times New Roman" panose="02020603050405020304" pitchFamily="18" charset="0"/>
                <a:cs typeface="Times New Roman" panose="02020603050405020304" pitchFamily="18" charset="0"/>
              </a:rPr>
              <a:t>Hvilke andre løsninger kan der være? </a:t>
            </a:r>
          </a:p>
          <a:p>
            <a:endParaRPr lang="da-DK" dirty="0"/>
          </a:p>
        </p:txBody>
      </p:sp>
      <p:sp>
        <p:nvSpPr>
          <p:cNvPr id="4" name="Pladsholder til slidenummer 3">
            <a:extLst>
              <a:ext uri="{FF2B5EF4-FFF2-40B4-BE49-F238E27FC236}">
                <a16:creationId xmlns:a16="http://schemas.microsoft.com/office/drawing/2014/main" id="{FC6DBA35-0091-4D04-3D2E-C18DD8E49A9F}"/>
              </a:ext>
            </a:extLst>
          </p:cNvPr>
          <p:cNvSpPr>
            <a:spLocks noGrp="1"/>
          </p:cNvSpPr>
          <p:nvPr>
            <p:ph type="sldNum" sz="quarter" idx="5"/>
          </p:nvPr>
        </p:nvSpPr>
        <p:spPr/>
        <p:txBody>
          <a:bodyPr/>
          <a:lstStyle/>
          <a:p>
            <a:fld id="{71384C5E-DB72-46FC-BE7C-E3CC67CEF974}" type="slidenum">
              <a:rPr lang="da-DK" smtClean="0"/>
              <a:t>23</a:t>
            </a:fld>
            <a:endParaRPr lang="da-DK"/>
          </a:p>
        </p:txBody>
      </p:sp>
    </p:spTree>
    <p:extLst>
      <p:ext uri="{BB962C8B-B14F-4D97-AF65-F5344CB8AC3E}">
        <p14:creationId xmlns:p14="http://schemas.microsoft.com/office/powerpoint/2010/main" val="158663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BF0E6-3D49-615D-8728-D23066F4C87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E3160F2-07CA-19DC-9865-3C2316540E4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356E9731-091A-B153-0D0E-65BEB46861E2}"/>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6B6E4F8E-CD8C-2077-A62E-1EE76D2179DB}"/>
              </a:ext>
            </a:extLst>
          </p:cNvPr>
          <p:cNvSpPr>
            <a:spLocks noGrp="1"/>
          </p:cNvSpPr>
          <p:nvPr>
            <p:ph type="sldNum" sz="quarter" idx="5"/>
          </p:nvPr>
        </p:nvSpPr>
        <p:spPr/>
        <p:txBody>
          <a:bodyPr/>
          <a:lstStyle/>
          <a:p>
            <a:fld id="{71384C5E-DB72-46FC-BE7C-E3CC67CEF974}" type="slidenum">
              <a:rPr lang="da-DK" smtClean="0"/>
              <a:t>24</a:t>
            </a:fld>
            <a:endParaRPr lang="da-DK"/>
          </a:p>
        </p:txBody>
      </p:sp>
    </p:spTree>
    <p:extLst>
      <p:ext uri="{BB962C8B-B14F-4D97-AF65-F5344CB8AC3E}">
        <p14:creationId xmlns:p14="http://schemas.microsoft.com/office/powerpoint/2010/main" val="1521376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D81D9-6A93-3306-DAE7-6527BD0D46C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2051BE5-BF38-3569-D73D-7B886FA6D01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151F8C9-CBA6-214A-BE52-12B3FB0E8FDD}"/>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71967DD6-04DF-CEE1-D306-33221BEA1C36}"/>
              </a:ext>
            </a:extLst>
          </p:cNvPr>
          <p:cNvSpPr>
            <a:spLocks noGrp="1"/>
          </p:cNvSpPr>
          <p:nvPr>
            <p:ph type="sldNum" sz="quarter" idx="5"/>
          </p:nvPr>
        </p:nvSpPr>
        <p:spPr/>
        <p:txBody>
          <a:bodyPr/>
          <a:lstStyle/>
          <a:p>
            <a:fld id="{71384C5E-DB72-46FC-BE7C-E3CC67CEF974}" type="slidenum">
              <a:rPr lang="da-DK" smtClean="0"/>
              <a:t>25</a:t>
            </a:fld>
            <a:endParaRPr lang="da-DK"/>
          </a:p>
        </p:txBody>
      </p:sp>
    </p:spTree>
    <p:extLst>
      <p:ext uri="{BB962C8B-B14F-4D97-AF65-F5344CB8AC3E}">
        <p14:creationId xmlns:p14="http://schemas.microsoft.com/office/powerpoint/2010/main" val="3552605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FB11B-92C5-FAD5-9A64-08E70038A91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7753B51-56FF-2AC0-982F-216A05B049D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404F266-0F75-2E57-367D-3258A4504B75}"/>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4546A924-E93C-E249-BD74-E3C3456E3C4A}"/>
              </a:ext>
            </a:extLst>
          </p:cNvPr>
          <p:cNvSpPr>
            <a:spLocks noGrp="1"/>
          </p:cNvSpPr>
          <p:nvPr>
            <p:ph type="sldNum" sz="quarter" idx="5"/>
          </p:nvPr>
        </p:nvSpPr>
        <p:spPr/>
        <p:txBody>
          <a:bodyPr/>
          <a:lstStyle/>
          <a:p>
            <a:fld id="{71384C5E-DB72-46FC-BE7C-E3CC67CEF974}" type="slidenum">
              <a:rPr lang="da-DK" smtClean="0"/>
              <a:t>26</a:t>
            </a:fld>
            <a:endParaRPr lang="da-DK"/>
          </a:p>
        </p:txBody>
      </p:sp>
    </p:spTree>
    <p:extLst>
      <p:ext uri="{BB962C8B-B14F-4D97-AF65-F5344CB8AC3E}">
        <p14:creationId xmlns:p14="http://schemas.microsoft.com/office/powerpoint/2010/main" val="1879323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58DD3-F624-CEFA-9E2A-F3C0D4A9B8E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F41A051-BC34-1F85-5312-E2CA288027E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874B2EE-1430-A41C-0630-2014C5E6C1A5}"/>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C7D0D023-34B4-310E-75DF-AAD595DD343D}"/>
              </a:ext>
            </a:extLst>
          </p:cNvPr>
          <p:cNvSpPr>
            <a:spLocks noGrp="1"/>
          </p:cNvSpPr>
          <p:nvPr>
            <p:ph type="sldNum" sz="quarter" idx="5"/>
          </p:nvPr>
        </p:nvSpPr>
        <p:spPr/>
        <p:txBody>
          <a:bodyPr/>
          <a:lstStyle/>
          <a:p>
            <a:fld id="{71384C5E-DB72-46FC-BE7C-E3CC67CEF974}" type="slidenum">
              <a:rPr lang="da-DK" smtClean="0"/>
              <a:t>27</a:t>
            </a:fld>
            <a:endParaRPr lang="da-DK"/>
          </a:p>
        </p:txBody>
      </p:sp>
    </p:spTree>
    <p:extLst>
      <p:ext uri="{BB962C8B-B14F-4D97-AF65-F5344CB8AC3E}">
        <p14:creationId xmlns:p14="http://schemas.microsoft.com/office/powerpoint/2010/main" val="4106458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4C1B8-41F4-C407-A677-19FD7905859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B09FA2B-AEB2-4358-2ED7-498F0199AFD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42A8AB9-ABC8-C945-7524-DD6F0FB40533}"/>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18D43947-DEA6-8ECF-8887-C63D9C37ECC8}"/>
              </a:ext>
            </a:extLst>
          </p:cNvPr>
          <p:cNvSpPr>
            <a:spLocks noGrp="1"/>
          </p:cNvSpPr>
          <p:nvPr>
            <p:ph type="sldNum" sz="quarter" idx="5"/>
          </p:nvPr>
        </p:nvSpPr>
        <p:spPr/>
        <p:txBody>
          <a:bodyPr/>
          <a:lstStyle/>
          <a:p>
            <a:fld id="{71384C5E-DB72-46FC-BE7C-E3CC67CEF974}" type="slidenum">
              <a:rPr lang="da-DK" smtClean="0"/>
              <a:t>28</a:t>
            </a:fld>
            <a:endParaRPr lang="da-DK"/>
          </a:p>
        </p:txBody>
      </p:sp>
    </p:spTree>
    <p:extLst>
      <p:ext uri="{BB962C8B-B14F-4D97-AF65-F5344CB8AC3E}">
        <p14:creationId xmlns:p14="http://schemas.microsoft.com/office/powerpoint/2010/main" val="2246885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0CEC5-C7A0-B5F9-7DDE-F7C9C9DB88E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B42B908-B46B-B49E-324C-6765651C73D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3F1B2BC6-8082-E3BF-7C96-6399F41279DE}"/>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BB3A3EE4-39C0-25E6-02BE-08997CCB4383}"/>
              </a:ext>
            </a:extLst>
          </p:cNvPr>
          <p:cNvSpPr>
            <a:spLocks noGrp="1"/>
          </p:cNvSpPr>
          <p:nvPr>
            <p:ph type="sldNum" sz="quarter" idx="5"/>
          </p:nvPr>
        </p:nvSpPr>
        <p:spPr/>
        <p:txBody>
          <a:bodyPr/>
          <a:lstStyle/>
          <a:p>
            <a:fld id="{71384C5E-DB72-46FC-BE7C-E3CC67CEF974}" type="slidenum">
              <a:rPr lang="da-DK" smtClean="0"/>
              <a:t>29</a:t>
            </a:fld>
            <a:endParaRPr lang="da-DK"/>
          </a:p>
        </p:txBody>
      </p:sp>
    </p:spTree>
    <p:extLst>
      <p:ext uri="{BB962C8B-B14F-4D97-AF65-F5344CB8AC3E}">
        <p14:creationId xmlns:p14="http://schemas.microsoft.com/office/powerpoint/2010/main" val="305911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4E5EA0C-4E06-4D3F-B425-0382D8A6610F}" type="slidenum">
              <a:rPr lang="da-DK" smtClean="0"/>
              <a:t>3</a:t>
            </a:fld>
            <a:endParaRPr lang="da-DK"/>
          </a:p>
        </p:txBody>
      </p:sp>
    </p:spTree>
    <p:extLst>
      <p:ext uri="{BB962C8B-B14F-4D97-AF65-F5344CB8AC3E}">
        <p14:creationId xmlns:p14="http://schemas.microsoft.com/office/powerpoint/2010/main" val="3618352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FE22C-FDC1-0857-6A67-0695D964635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F7C3974-75C7-8B6F-CBB3-A0980A62004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282E27E-1F26-01D1-A9A6-2E7EC366D838}"/>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3B285D07-F24D-50E6-F6CA-66572F530523}"/>
              </a:ext>
            </a:extLst>
          </p:cNvPr>
          <p:cNvSpPr>
            <a:spLocks noGrp="1"/>
          </p:cNvSpPr>
          <p:nvPr>
            <p:ph type="sldNum" sz="quarter" idx="5"/>
          </p:nvPr>
        </p:nvSpPr>
        <p:spPr/>
        <p:txBody>
          <a:bodyPr/>
          <a:lstStyle/>
          <a:p>
            <a:fld id="{71384C5E-DB72-46FC-BE7C-E3CC67CEF974}" type="slidenum">
              <a:rPr lang="da-DK" smtClean="0"/>
              <a:t>30</a:t>
            </a:fld>
            <a:endParaRPr lang="da-DK"/>
          </a:p>
        </p:txBody>
      </p:sp>
    </p:spTree>
    <p:extLst>
      <p:ext uri="{BB962C8B-B14F-4D97-AF65-F5344CB8AC3E}">
        <p14:creationId xmlns:p14="http://schemas.microsoft.com/office/powerpoint/2010/main" val="1492811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052C9-2471-3514-D73C-16704540424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54066E0-D918-6F46-240F-11894A441D6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EB4FF18-D5BD-F4E5-65B3-B8DE336BECF1}"/>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84D96808-5B43-FE6A-7C02-4F5CB891BD83}"/>
              </a:ext>
            </a:extLst>
          </p:cNvPr>
          <p:cNvSpPr>
            <a:spLocks noGrp="1"/>
          </p:cNvSpPr>
          <p:nvPr>
            <p:ph type="sldNum" sz="quarter" idx="5"/>
          </p:nvPr>
        </p:nvSpPr>
        <p:spPr/>
        <p:txBody>
          <a:bodyPr/>
          <a:lstStyle/>
          <a:p>
            <a:fld id="{71384C5E-DB72-46FC-BE7C-E3CC67CEF974}" type="slidenum">
              <a:rPr lang="da-DK" smtClean="0"/>
              <a:t>31</a:t>
            </a:fld>
            <a:endParaRPr lang="da-DK"/>
          </a:p>
        </p:txBody>
      </p:sp>
    </p:spTree>
    <p:extLst>
      <p:ext uri="{BB962C8B-B14F-4D97-AF65-F5344CB8AC3E}">
        <p14:creationId xmlns:p14="http://schemas.microsoft.com/office/powerpoint/2010/main" val="10759545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415D4-DA74-7307-274F-617FD3FBA5C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02D6669-8CDF-9AF3-CFEB-16CBC9AD1FB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335406E-E4D9-D44C-D492-98586709B5FF}"/>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5C9BE589-4720-47AF-BD2A-34ADFCF380EE}"/>
              </a:ext>
            </a:extLst>
          </p:cNvPr>
          <p:cNvSpPr>
            <a:spLocks noGrp="1"/>
          </p:cNvSpPr>
          <p:nvPr>
            <p:ph type="sldNum" sz="quarter" idx="5"/>
          </p:nvPr>
        </p:nvSpPr>
        <p:spPr/>
        <p:txBody>
          <a:bodyPr/>
          <a:lstStyle/>
          <a:p>
            <a:fld id="{71384C5E-DB72-46FC-BE7C-E3CC67CEF974}" type="slidenum">
              <a:rPr lang="da-DK" smtClean="0"/>
              <a:t>32</a:t>
            </a:fld>
            <a:endParaRPr lang="da-DK"/>
          </a:p>
        </p:txBody>
      </p:sp>
    </p:spTree>
    <p:extLst>
      <p:ext uri="{BB962C8B-B14F-4D97-AF65-F5344CB8AC3E}">
        <p14:creationId xmlns:p14="http://schemas.microsoft.com/office/powerpoint/2010/main" val="572999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720E6-080D-A5D9-256A-D9A2C97F4C1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54F60E2-7CA3-6F85-FAAE-BE8F0DD6FBC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9255184-9E1E-3F6E-5907-A102DDC4A00F}"/>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9B7A7711-05A5-1696-2DFE-F25D15DA79F0}"/>
              </a:ext>
            </a:extLst>
          </p:cNvPr>
          <p:cNvSpPr>
            <a:spLocks noGrp="1"/>
          </p:cNvSpPr>
          <p:nvPr>
            <p:ph type="sldNum" sz="quarter" idx="5"/>
          </p:nvPr>
        </p:nvSpPr>
        <p:spPr/>
        <p:txBody>
          <a:bodyPr/>
          <a:lstStyle/>
          <a:p>
            <a:fld id="{71384C5E-DB72-46FC-BE7C-E3CC67CEF974}" type="slidenum">
              <a:rPr lang="da-DK" smtClean="0"/>
              <a:t>33</a:t>
            </a:fld>
            <a:endParaRPr lang="da-DK"/>
          </a:p>
        </p:txBody>
      </p:sp>
    </p:spTree>
    <p:extLst>
      <p:ext uri="{BB962C8B-B14F-4D97-AF65-F5344CB8AC3E}">
        <p14:creationId xmlns:p14="http://schemas.microsoft.com/office/powerpoint/2010/main" val="1521156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5E304FC-2DE3-4229-B0D4-D8B802EA8269}" type="slidenum">
              <a:rPr lang="da-DK" smtClean="0"/>
              <a:t>4</a:t>
            </a:fld>
            <a:endParaRPr lang="da-DK"/>
          </a:p>
        </p:txBody>
      </p:sp>
    </p:spTree>
    <p:extLst>
      <p:ext uri="{BB962C8B-B14F-4D97-AF65-F5344CB8AC3E}">
        <p14:creationId xmlns:p14="http://schemas.microsoft.com/office/powerpoint/2010/main" val="896746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5E304FC-2DE3-4229-B0D4-D8B802EA8269}" type="slidenum">
              <a:rPr lang="da-DK" smtClean="0"/>
              <a:t>5</a:t>
            </a:fld>
            <a:endParaRPr lang="da-DK"/>
          </a:p>
        </p:txBody>
      </p:sp>
    </p:spTree>
    <p:extLst>
      <p:ext uri="{BB962C8B-B14F-4D97-AF65-F5344CB8AC3E}">
        <p14:creationId xmlns:p14="http://schemas.microsoft.com/office/powerpoint/2010/main" val="1821668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1384C5E-DB72-46FC-BE7C-E3CC67CEF974}" type="slidenum">
              <a:rPr lang="da-DK" smtClean="0"/>
              <a:t>6</a:t>
            </a:fld>
            <a:endParaRPr lang="da-DK"/>
          </a:p>
        </p:txBody>
      </p:sp>
    </p:spTree>
    <p:extLst>
      <p:ext uri="{BB962C8B-B14F-4D97-AF65-F5344CB8AC3E}">
        <p14:creationId xmlns:p14="http://schemas.microsoft.com/office/powerpoint/2010/main" val="274541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29584-455E-FBAB-55CF-9403C17145E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98B4224-D43E-AACF-2018-8A63E61E2B2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D7808FD-D9F7-334E-903A-A0F4E0CF6232}"/>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DE2218C0-0D07-0CF3-32C7-8F0402ABD23A}"/>
              </a:ext>
            </a:extLst>
          </p:cNvPr>
          <p:cNvSpPr>
            <a:spLocks noGrp="1"/>
          </p:cNvSpPr>
          <p:nvPr>
            <p:ph type="sldNum" sz="quarter" idx="5"/>
          </p:nvPr>
        </p:nvSpPr>
        <p:spPr/>
        <p:txBody>
          <a:bodyPr/>
          <a:lstStyle/>
          <a:p>
            <a:fld id="{71384C5E-DB72-46FC-BE7C-E3CC67CEF974}" type="slidenum">
              <a:rPr lang="da-DK" smtClean="0"/>
              <a:t>7</a:t>
            </a:fld>
            <a:endParaRPr lang="da-DK"/>
          </a:p>
        </p:txBody>
      </p:sp>
    </p:spTree>
    <p:extLst>
      <p:ext uri="{BB962C8B-B14F-4D97-AF65-F5344CB8AC3E}">
        <p14:creationId xmlns:p14="http://schemas.microsoft.com/office/powerpoint/2010/main" val="1845725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5E304FC-2DE3-4229-B0D4-D8B802EA8269}" type="slidenum">
              <a:rPr lang="da-DK" smtClean="0"/>
              <a:t>8</a:t>
            </a:fld>
            <a:endParaRPr lang="da-DK"/>
          </a:p>
        </p:txBody>
      </p:sp>
    </p:spTree>
    <p:extLst>
      <p:ext uri="{BB962C8B-B14F-4D97-AF65-F5344CB8AC3E}">
        <p14:creationId xmlns:p14="http://schemas.microsoft.com/office/powerpoint/2010/main" val="211618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9D573F7D-5B76-E3F4-A22C-83D376EB758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9163">
              <a:spcBef>
                <a:spcPct val="30000"/>
              </a:spcBef>
              <a:defRPr sz="1200">
                <a:solidFill>
                  <a:schemeClr val="tx1"/>
                </a:solidFill>
                <a:latin typeface="Times New Roman" panose="02020603050405020304" pitchFamily="18" charset="0"/>
              </a:defRPr>
            </a:lvl1pPr>
            <a:lvl2pPr marL="742950" indent="-285750" defTabSz="919163">
              <a:spcBef>
                <a:spcPct val="30000"/>
              </a:spcBef>
              <a:defRPr sz="1200">
                <a:solidFill>
                  <a:schemeClr val="tx1"/>
                </a:solidFill>
                <a:latin typeface="Times New Roman" panose="02020603050405020304" pitchFamily="18" charset="0"/>
              </a:defRPr>
            </a:lvl2pPr>
            <a:lvl3pPr marL="1143000" indent="-228600" defTabSz="919163">
              <a:spcBef>
                <a:spcPct val="30000"/>
              </a:spcBef>
              <a:defRPr sz="1200">
                <a:solidFill>
                  <a:schemeClr val="tx1"/>
                </a:solidFill>
                <a:latin typeface="Times New Roman" panose="02020603050405020304" pitchFamily="18" charset="0"/>
              </a:defRPr>
            </a:lvl3pPr>
            <a:lvl4pPr marL="1600200" indent="-228600" defTabSz="919163">
              <a:spcBef>
                <a:spcPct val="30000"/>
              </a:spcBef>
              <a:defRPr sz="1200">
                <a:solidFill>
                  <a:schemeClr val="tx1"/>
                </a:solidFill>
                <a:latin typeface="Times New Roman" panose="02020603050405020304" pitchFamily="18" charset="0"/>
              </a:defRPr>
            </a:lvl4pPr>
            <a:lvl5pPr marL="2057400" indent="-228600" defTabSz="919163">
              <a:spcBef>
                <a:spcPct val="30000"/>
              </a:spcBef>
              <a:defRPr sz="1200">
                <a:solidFill>
                  <a:schemeClr val="tx1"/>
                </a:solidFill>
                <a:latin typeface="Times New Roman" panose="02020603050405020304" pitchFamily="18" charset="0"/>
              </a:defRPr>
            </a:lvl5pPr>
            <a:lvl6pPr marL="2514600" indent="-228600" defTabSz="9191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91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91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91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8875597-85BC-427A-9EFE-BD280D895ED8}" type="slidenum">
              <a:rPr lang="da-DK" altLang="da-DK" smtClean="0"/>
              <a:pPr>
                <a:spcBef>
                  <a:spcPct val="0"/>
                </a:spcBef>
              </a:pPr>
              <a:t>9</a:t>
            </a:fld>
            <a:endParaRPr lang="da-DK" altLang="da-DK"/>
          </a:p>
        </p:txBody>
      </p:sp>
      <p:sp>
        <p:nvSpPr>
          <p:cNvPr id="11267" name="Rectangle 2">
            <a:extLst>
              <a:ext uri="{FF2B5EF4-FFF2-40B4-BE49-F238E27FC236}">
                <a16:creationId xmlns:a16="http://schemas.microsoft.com/office/drawing/2014/main" id="{C2F9F3E3-05CB-7D61-2B89-A82E989EBEA2}"/>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4EEB038C-918B-EC47-5B2A-A3238C94FE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da-DK" altLang="da-DK" dirty="0"/>
              <a:t>Ret til ferieafholdelse uanset om man har optjent ferie med løn eller ej</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87567-5196-6BC5-948C-6FA426A76B8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1087C4F-4AA2-4719-AACE-5942AE73DEF9}"/>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EAD9975-022C-52B2-08CD-467224B1F7C4}"/>
              </a:ext>
            </a:extLst>
          </p:cNvPr>
          <p:cNvSpPr>
            <a:spLocks noGrp="1"/>
          </p:cNvSpPr>
          <p:nvPr>
            <p:ph type="dt" sz="half" idx="10"/>
          </p:nvPr>
        </p:nvSpPr>
        <p:spPr/>
        <p:txBody>
          <a:bodyPr/>
          <a:lstStyle/>
          <a:p>
            <a:fld id="{B6103E2C-454C-473C-8ED8-DD549594B372}" type="datetimeFigureOut">
              <a:rPr lang="da-DK" smtClean="0"/>
              <a:t>03-01-2025</a:t>
            </a:fld>
            <a:endParaRPr lang="da-DK"/>
          </a:p>
        </p:txBody>
      </p:sp>
      <p:sp>
        <p:nvSpPr>
          <p:cNvPr id="5" name="Pladsholder til sidefod 4">
            <a:extLst>
              <a:ext uri="{FF2B5EF4-FFF2-40B4-BE49-F238E27FC236}">
                <a16:creationId xmlns:a16="http://schemas.microsoft.com/office/drawing/2014/main" id="{56DDA8CA-72B6-563D-B180-EA4FCCFFB64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EBCA7FA-C0CE-C74C-711F-AA45FD42045B}"/>
              </a:ext>
            </a:extLst>
          </p:cNvPr>
          <p:cNvSpPr>
            <a:spLocks noGrp="1"/>
          </p:cNvSpPr>
          <p:nvPr>
            <p:ph type="sldNum" sz="quarter" idx="12"/>
          </p:nvPr>
        </p:nvSpPr>
        <p:spPr/>
        <p:txBody>
          <a:bodyPr/>
          <a:lstStyle/>
          <a:p>
            <a:fld id="{DA7678AB-0710-47C5-888C-EBFBD7B5C6E7}" type="slidenum">
              <a:rPr lang="da-DK" smtClean="0"/>
              <a:t>‹nr.›</a:t>
            </a:fld>
            <a:endParaRPr lang="da-DK"/>
          </a:p>
        </p:txBody>
      </p:sp>
    </p:spTree>
    <p:extLst>
      <p:ext uri="{BB962C8B-B14F-4D97-AF65-F5344CB8AC3E}">
        <p14:creationId xmlns:p14="http://schemas.microsoft.com/office/powerpoint/2010/main" val="26159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AD6D16-9C15-C99A-436B-8FB45F24898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14E6C772-69D0-70EC-109D-56276BC2A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7502A332-B179-37EB-853A-7BDC6DDC0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87BE05A-F475-1D16-0D1F-8579D39C560D}"/>
              </a:ext>
            </a:extLst>
          </p:cNvPr>
          <p:cNvSpPr>
            <a:spLocks noGrp="1"/>
          </p:cNvSpPr>
          <p:nvPr>
            <p:ph type="dt" sz="half" idx="10"/>
          </p:nvPr>
        </p:nvSpPr>
        <p:spPr/>
        <p:txBody>
          <a:bodyPr/>
          <a:lstStyle/>
          <a:p>
            <a:fld id="{53AE3C71-5AC9-4E0C-BE8A-8A0568144C52}" type="datetimeFigureOut">
              <a:rPr lang="da-DK" smtClean="0"/>
              <a:t>03-01-2025</a:t>
            </a:fld>
            <a:endParaRPr lang="da-DK"/>
          </a:p>
        </p:txBody>
      </p:sp>
      <p:sp>
        <p:nvSpPr>
          <p:cNvPr id="6" name="Pladsholder til sidefod 5">
            <a:extLst>
              <a:ext uri="{FF2B5EF4-FFF2-40B4-BE49-F238E27FC236}">
                <a16:creationId xmlns:a16="http://schemas.microsoft.com/office/drawing/2014/main" id="{D964AFF3-6D13-09FA-7A81-E77F4BCEEAE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C29EBDC-C3D2-B124-6FFD-4CFE14524209}"/>
              </a:ext>
            </a:extLst>
          </p:cNvPr>
          <p:cNvSpPr>
            <a:spLocks noGrp="1"/>
          </p:cNvSpPr>
          <p:nvPr>
            <p:ph type="sldNum" sz="quarter" idx="12"/>
          </p:nvPr>
        </p:nvSpPr>
        <p:spPr/>
        <p:txBody>
          <a:bodyPr/>
          <a:lstStyle/>
          <a:p>
            <a:fld id="{B7A16B0E-1F3A-4A3F-8CDD-7E5E37CA8F99}" type="slidenum">
              <a:rPr lang="da-DK" smtClean="0"/>
              <a:t>‹nr.›</a:t>
            </a:fld>
            <a:endParaRPr lang="da-DK"/>
          </a:p>
        </p:txBody>
      </p:sp>
    </p:spTree>
    <p:extLst>
      <p:ext uri="{BB962C8B-B14F-4D97-AF65-F5344CB8AC3E}">
        <p14:creationId xmlns:p14="http://schemas.microsoft.com/office/powerpoint/2010/main" val="2503872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77BCA-E74B-D7CD-6A0F-FDAF2C8EB17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E53D913-28C0-44AB-255E-05F80354F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BD70B81-573D-40DC-B4AC-757235C3F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775274A-31F3-8959-46A0-57D96E86239B}"/>
              </a:ext>
            </a:extLst>
          </p:cNvPr>
          <p:cNvSpPr>
            <a:spLocks noGrp="1"/>
          </p:cNvSpPr>
          <p:nvPr>
            <p:ph type="dt" sz="half" idx="10"/>
          </p:nvPr>
        </p:nvSpPr>
        <p:spPr/>
        <p:txBody>
          <a:bodyPr/>
          <a:lstStyle/>
          <a:p>
            <a:fld id="{53AE3C71-5AC9-4E0C-BE8A-8A0568144C52}" type="datetimeFigureOut">
              <a:rPr lang="da-DK" smtClean="0"/>
              <a:t>03-01-2025</a:t>
            </a:fld>
            <a:endParaRPr lang="da-DK"/>
          </a:p>
        </p:txBody>
      </p:sp>
      <p:sp>
        <p:nvSpPr>
          <p:cNvPr id="6" name="Pladsholder til sidefod 5">
            <a:extLst>
              <a:ext uri="{FF2B5EF4-FFF2-40B4-BE49-F238E27FC236}">
                <a16:creationId xmlns:a16="http://schemas.microsoft.com/office/drawing/2014/main" id="{95C193C6-2947-C5DE-74FD-12DFAB6F719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7066A5B-764D-6785-AB3A-4C9799FD6509}"/>
              </a:ext>
            </a:extLst>
          </p:cNvPr>
          <p:cNvSpPr>
            <a:spLocks noGrp="1"/>
          </p:cNvSpPr>
          <p:nvPr>
            <p:ph type="sldNum" sz="quarter" idx="12"/>
          </p:nvPr>
        </p:nvSpPr>
        <p:spPr/>
        <p:txBody>
          <a:bodyPr/>
          <a:lstStyle/>
          <a:p>
            <a:fld id="{B7A16B0E-1F3A-4A3F-8CDD-7E5E37CA8F99}" type="slidenum">
              <a:rPr lang="da-DK" smtClean="0"/>
              <a:t>‹nr.›</a:t>
            </a:fld>
            <a:endParaRPr lang="da-DK"/>
          </a:p>
        </p:txBody>
      </p:sp>
    </p:spTree>
    <p:extLst>
      <p:ext uri="{BB962C8B-B14F-4D97-AF65-F5344CB8AC3E}">
        <p14:creationId xmlns:p14="http://schemas.microsoft.com/office/powerpoint/2010/main" val="1653978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36D93D-9E79-0070-A146-B2785A3AC2A4}"/>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8C09E37-E618-368A-6937-E8E79077B7D4}"/>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86CDA4E-4B75-D35A-08C6-9842E5D8396A}"/>
              </a:ext>
            </a:extLst>
          </p:cNvPr>
          <p:cNvSpPr>
            <a:spLocks noGrp="1"/>
          </p:cNvSpPr>
          <p:nvPr>
            <p:ph type="dt" sz="half" idx="10"/>
          </p:nvPr>
        </p:nvSpPr>
        <p:spPr/>
        <p:txBody>
          <a:bodyPr/>
          <a:lstStyle/>
          <a:p>
            <a:fld id="{53AE3C71-5AC9-4E0C-BE8A-8A0568144C52}" type="datetimeFigureOut">
              <a:rPr lang="da-DK" smtClean="0"/>
              <a:t>03-01-2025</a:t>
            </a:fld>
            <a:endParaRPr lang="da-DK"/>
          </a:p>
        </p:txBody>
      </p:sp>
      <p:sp>
        <p:nvSpPr>
          <p:cNvPr id="5" name="Pladsholder til sidefod 4">
            <a:extLst>
              <a:ext uri="{FF2B5EF4-FFF2-40B4-BE49-F238E27FC236}">
                <a16:creationId xmlns:a16="http://schemas.microsoft.com/office/drawing/2014/main" id="{8506421D-D8A2-C2E4-9817-B015265E35B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D7C808B-5136-5C2F-136A-ACE34E4ADD5E}"/>
              </a:ext>
            </a:extLst>
          </p:cNvPr>
          <p:cNvSpPr>
            <a:spLocks noGrp="1"/>
          </p:cNvSpPr>
          <p:nvPr>
            <p:ph type="sldNum" sz="quarter" idx="12"/>
          </p:nvPr>
        </p:nvSpPr>
        <p:spPr/>
        <p:txBody>
          <a:bodyPr/>
          <a:lstStyle/>
          <a:p>
            <a:fld id="{B7A16B0E-1F3A-4A3F-8CDD-7E5E37CA8F99}" type="slidenum">
              <a:rPr lang="da-DK" smtClean="0"/>
              <a:t>‹nr.›</a:t>
            </a:fld>
            <a:endParaRPr lang="da-DK"/>
          </a:p>
        </p:txBody>
      </p:sp>
    </p:spTree>
    <p:extLst>
      <p:ext uri="{BB962C8B-B14F-4D97-AF65-F5344CB8AC3E}">
        <p14:creationId xmlns:p14="http://schemas.microsoft.com/office/powerpoint/2010/main" val="1989269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66980D93-8E29-7424-3125-1051A6D82F9C}"/>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41F1B404-0AB1-1B04-2223-E0019B056B50}"/>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0419B19-17C3-12E0-F042-724F4C9A6533}"/>
              </a:ext>
            </a:extLst>
          </p:cNvPr>
          <p:cNvSpPr>
            <a:spLocks noGrp="1"/>
          </p:cNvSpPr>
          <p:nvPr>
            <p:ph type="dt" sz="half" idx="10"/>
          </p:nvPr>
        </p:nvSpPr>
        <p:spPr/>
        <p:txBody>
          <a:bodyPr/>
          <a:lstStyle/>
          <a:p>
            <a:fld id="{53AE3C71-5AC9-4E0C-BE8A-8A0568144C52}" type="datetimeFigureOut">
              <a:rPr lang="da-DK" smtClean="0"/>
              <a:t>03-01-2025</a:t>
            </a:fld>
            <a:endParaRPr lang="da-DK"/>
          </a:p>
        </p:txBody>
      </p:sp>
      <p:sp>
        <p:nvSpPr>
          <p:cNvPr id="5" name="Pladsholder til sidefod 4">
            <a:extLst>
              <a:ext uri="{FF2B5EF4-FFF2-40B4-BE49-F238E27FC236}">
                <a16:creationId xmlns:a16="http://schemas.microsoft.com/office/drawing/2014/main" id="{C580AB00-22F3-669A-C311-67C858FA28D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EAF535A-1CFE-AC5B-4DB4-011D28089601}"/>
              </a:ext>
            </a:extLst>
          </p:cNvPr>
          <p:cNvSpPr>
            <a:spLocks noGrp="1"/>
          </p:cNvSpPr>
          <p:nvPr>
            <p:ph type="sldNum" sz="quarter" idx="12"/>
          </p:nvPr>
        </p:nvSpPr>
        <p:spPr/>
        <p:txBody>
          <a:bodyPr/>
          <a:lstStyle/>
          <a:p>
            <a:fld id="{B7A16B0E-1F3A-4A3F-8CDD-7E5E37CA8F99}" type="slidenum">
              <a:rPr lang="da-DK" smtClean="0"/>
              <a:t>‹nr.›</a:t>
            </a:fld>
            <a:endParaRPr lang="da-DK"/>
          </a:p>
        </p:txBody>
      </p:sp>
    </p:spTree>
    <p:extLst>
      <p:ext uri="{BB962C8B-B14F-4D97-AF65-F5344CB8AC3E}">
        <p14:creationId xmlns:p14="http://schemas.microsoft.com/office/powerpoint/2010/main" val="365755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el, tekst og clipartbilled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a-DK"/>
              <a:t>Klik for at redigere i master</a:t>
            </a:r>
          </a:p>
        </p:txBody>
      </p:sp>
      <p:sp>
        <p:nvSpPr>
          <p:cNvPr id="3" name="Pladsholder til tekst 2"/>
          <p:cNvSpPr>
            <a:spLocks noGrp="1"/>
          </p:cNvSpPr>
          <p:nvPr>
            <p:ph type="body" sz="half" idx="1"/>
          </p:nvPr>
        </p:nvSpPr>
        <p:spPr>
          <a:xfrm>
            <a:off x="609600" y="1600200"/>
            <a:ext cx="5384800" cy="453390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multimedieklip 3"/>
          <p:cNvSpPr>
            <a:spLocks noGrp="1"/>
          </p:cNvSpPr>
          <p:nvPr>
            <p:ph type="clipArt" sz="half" idx="2"/>
          </p:nvPr>
        </p:nvSpPr>
        <p:spPr>
          <a:xfrm>
            <a:off x="6197600" y="1600200"/>
            <a:ext cx="5384800" cy="4533900"/>
          </a:xfrm>
        </p:spPr>
        <p:txBody>
          <a:bodyPr/>
          <a:lstStyle/>
          <a:p>
            <a:pPr lvl="0"/>
            <a:endParaRPr lang="da-DK" noProof="0"/>
          </a:p>
        </p:txBody>
      </p:sp>
      <p:sp>
        <p:nvSpPr>
          <p:cNvPr id="5" name="Rectangle 218">
            <a:extLst>
              <a:ext uri="{FF2B5EF4-FFF2-40B4-BE49-F238E27FC236}">
                <a16:creationId xmlns:a16="http://schemas.microsoft.com/office/drawing/2014/main" id="{8313137D-D6C4-83A9-5386-3C9DA606133C}"/>
              </a:ext>
            </a:extLst>
          </p:cNvPr>
          <p:cNvSpPr>
            <a:spLocks noGrp="1" noChangeArrowheads="1"/>
          </p:cNvSpPr>
          <p:nvPr>
            <p:ph type="sldNum" sz="quarter" idx="10"/>
          </p:nvPr>
        </p:nvSpPr>
        <p:spPr>
          <a:ln/>
        </p:spPr>
        <p:txBody>
          <a:bodyPr/>
          <a:lstStyle>
            <a:lvl1pPr>
              <a:defRPr/>
            </a:lvl1pPr>
          </a:lstStyle>
          <a:p>
            <a:pPr>
              <a:defRPr/>
            </a:pPr>
            <a:fld id="{D67CA043-D9CE-442C-AC61-B537C61ECD81}" type="slidenum">
              <a:rPr lang="da-DK" altLang="da-DK"/>
              <a:pPr>
                <a:defRPr/>
              </a:pPr>
              <a:t>‹nr.›</a:t>
            </a:fld>
            <a:endParaRPr lang="da-DK" altLang="da-DK"/>
          </a:p>
        </p:txBody>
      </p:sp>
      <p:sp>
        <p:nvSpPr>
          <p:cNvPr id="6" name="Rectangle 219">
            <a:extLst>
              <a:ext uri="{FF2B5EF4-FFF2-40B4-BE49-F238E27FC236}">
                <a16:creationId xmlns:a16="http://schemas.microsoft.com/office/drawing/2014/main" id="{3710C72D-B683-4243-FD02-69607EF3E28F}"/>
              </a:ext>
            </a:extLst>
          </p:cNvPr>
          <p:cNvSpPr>
            <a:spLocks noGrp="1" noChangeArrowheads="1"/>
          </p:cNvSpPr>
          <p:nvPr>
            <p:ph type="dt" sz="half" idx="11"/>
          </p:nvPr>
        </p:nvSpPr>
        <p:spPr>
          <a:ln/>
        </p:spPr>
        <p:txBody>
          <a:bodyPr/>
          <a:lstStyle>
            <a:lvl1pPr>
              <a:defRPr/>
            </a:lvl1pPr>
          </a:lstStyle>
          <a:p>
            <a:pPr>
              <a:defRPr/>
            </a:pPr>
            <a:endParaRPr lang="da-DK"/>
          </a:p>
        </p:txBody>
      </p:sp>
      <p:sp>
        <p:nvSpPr>
          <p:cNvPr id="7" name="Rectangle 220">
            <a:extLst>
              <a:ext uri="{FF2B5EF4-FFF2-40B4-BE49-F238E27FC236}">
                <a16:creationId xmlns:a16="http://schemas.microsoft.com/office/drawing/2014/main" id="{694D4521-24EF-3A58-ACA9-CFAEFAF48E67}"/>
              </a:ext>
            </a:extLst>
          </p:cNvPr>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2808795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C7655-AF95-EB38-CA96-5E12289B6A0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B0201CC-9F5F-8EF8-5C6A-34586A104F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0694B4DE-AE73-1C10-926E-C74169CB9E58}"/>
              </a:ext>
            </a:extLst>
          </p:cNvPr>
          <p:cNvSpPr>
            <a:spLocks noGrp="1"/>
          </p:cNvSpPr>
          <p:nvPr>
            <p:ph type="dt" sz="half" idx="10"/>
          </p:nvPr>
        </p:nvSpPr>
        <p:spPr/>
        <p:txBody>
          <a:bodyPr/>
          <a:lstStyle/>
          <a:p>
            <a:fld id="{B6103E2C-454C-473C-8ED8-DD549594B372}" type="datetimeFigureOut">
              <a:rPr lang="da-DK" smtClean="0"/>
              <a:t>03-01-2025</a:t>
            </a:fld>
            <a:endParaRPr lang="da-DK"/>
          </a:p>
        </p:txBody>
      </p:sp>
      <p:sp>
        <p:nvSpPr>
          <p:cNvPr id="5" name="Pladsholder til sidefod 4">
            <a:extLst>
              <a:ext uri="{FF2B5EF4-FFF2-40B4-BE49-F238E27FC236}">
                <a16:creationId xmlns:a16="http://schemas.microsoft.com/office/drawing/2014/main" id="{39D32FC8-579D-934E-DC70-FBDA50C2138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9D81A94-7911-D9A6-58BF-B01AECC301B7}"/>
              </a:ext>
            </a:extLst>
          </p:cNvPr>
          <p:cNvSpPr>
            <a:spLocks noGrp="1"/>
          </p:cNvSpPr>
          <p:nvPr>
            <p:ph type="sldNum" sz="quarter" idx="12"/>
          </p:nvPr>
        </p:nvSpPr>
        <p:spPr/>
        <p:txBody>
          <a:bodyPr/>
          <a:lstStyle/>
          <a:p>
            <a:fld id="{DA7678AB-0710-47C5-888C-EBFBD7B5C6E7}" type="slidenum">
              <a:rPr lang="da-DK" smtClean="0"/>
              <a:t>‹nr.›</a:t>
            </a:fld>
            <a:endParaRPr lang="da-DK"/>
          </a:p>
        </p:txBody>
      </p:sp>
    </p:spTree>
    <p:extLst>
      <p:ext uri="{BB962C8B-B14F-4D97-AF65-F5344CB8AC3E}">
        <p14:creationId xmlns:p14="http://schemas.microsoft.com/office/powerpoint/2010/main" val="531149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D1FAB2-3CCA-A318-F78A-EF0BC800CBC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6248F291-C0D8-7D6E-FE62-45DD0040BA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D31AD4E0-1003-714D-508F-60E41147724A}"/>
              </a:ext>
            </a:extLst>
          </p:cNvPr>
          <p:cNvSpPr>
            <a:spLocks noGrp="1"/>
          </p:cNvSpPr>
          <p:nvPr>
            <p:ph type="dt" sz="half" idx="10"/>
          </p:nvPr>
        </p:nvSpPr>
        <p:spPr/>
        <p:txBody>
          <a:bodyPr/>
          <a:lstStyle/>
          <a:p>
            <a:fld id="{53AE3C71-5AC9-4E0C-BE8A-8A0568144C52}" type="datetimeFigureOut">
              <a:rPr lang="da-DK" smtClean="0"/>
              <a:t>03-01-2025</a:t>
            </a:fld>
            <a:endParaRPr lang="da-DK"/>
          </a:p>
        </p:txBody>
      </p:sp>
      <p:sp>
        <p:nvSpPr>
          <p:cNvPr id="5" name="Pladsholder til sidefod 4">
            <a:extLst>
              <a:ext uri="{FF2B5EF4-FFF2-40B4-BE49-F238E27FC236}">
                <a16:creationId xmlns:a16="http://schemas.microsoft.com/office/drawing/2014/main" id="{C3D18DA5-2D11-E5CC-21F3-853BB8A74B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E2DA3B9-DF8B-4B7E-3D86-F864165CF5BB}"/>
              </a:ext>
            </a:extLst>
          </p:cNvPr>
          <p:cNvSpPr>
            <a:spLocks noGrp="1"/>
          </p:cNvSpPr>
          <p:nvPr>
            <p:ph type="sldNum" sz="quarter" idx="12"/>
          </p:nvPr>
        </p:nvSpPr>
        <p:spPr/>
        <p:txBody>
          <a:bodyPr/>
          <a:lstStyle/>
          <a:p>
            <a:fld id="{B7A16B0E-1F3A-4A3F-8CDD-7E5E37CA8F99}" type="slidenum">
              <a:rPr lang="da-DK" smtClean="0"/>
              <a:t>‹nr.›</a:t>
            </a:fld>
            <a:endParaRPr lang="da-DK"/>
          </a:p>
        </p:txBody>
      </p:sp>
    </p:spTree>
    <p:extLst>
      <p:ext uri="{BB962C8B-B14F-4D97-AF65-F5344CB8AC3E}">
        <p14:creationId xmlns:p14="http://schemas.microsoft.com/office/powerpoint/2010/main" val="2554859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FDF75-8613-BBC3-3B49-54D50D3ED8E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F028B4B-13A7-9AD1-DCEF-9C00B7A0174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6C830D0-6EF5-76B2-8F85-6F51B3E5155A}"/>
              </a:ext>
            </a:extLst>
          </p:cNvPr>
          <p:cNvSpPr>
            <a:spLocks noGrp="1"/>
          </p:cNvSpPr>
          <p:nvPr>
            <p:ph type="dt" sz="half" idx="10"/>
          </p:nvPr>
        </p:nvSpPr>
        <p:spPr/>
        <p:txBody>
          <a:bodyPr/>
          <a:lstStyle/>
          <a:p>
            <a:fld id="{53AE3C71-5AC9-4E0C-BE8A-8A0568144C52}" type="datetimeFigureOut">
              <a:rPr lang="da-DK" smtClean="0"/>
              <a:t>03-01-2025</a:t>
            </a:fld>
            <a:endParaRPr lang="da-DK"/>
          </a:p>
        </p:txBody>
      </p:sp>
      <p:sp>
        <p:nvSpPr>
          <p:cNvPr id="5" name="Pladsholder til sidefod 4">
            <a:extLst>
              <a:ext uri="{FF2B5EF4-FFF2-40B4-BE49-F238E27FC236}">
                <a16:creationId xmlns:a16="http://schemas.microsoft.com/office/drawing/2014/main" id="{E328A42D-52CC-873A-393C-9BAA7885877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227FAA5-91A2-34AE-D898-CC337B69E989}"/>
              </a:ext>
            </a:extLst>
          </p:cNvPr>
          <p:cNvSpPr>
            <a:spLocks noGrp="1"/>
          </p:cNvSpPr>
          <p:nvPr>
            <p:ph type="sldNum" sz="quarter" idx="12"/>
          </p:nvPr>
        </p:nvSpPr>
        <p:spPr/>
        <p:txBody>
          <a:bodyPr/>
          <a:lstStyle/>
          <a:p>
            <a:fld id="{B7A16B0E-1F3A-4A3F-8CDD-7E5E37CA8F99}" type="slidenum">
              <a:rPr lang="da-DK" smtClean="0"/>
              <a:t>‹nr.›</a:t>
            </a:fld>
            <a:endParaRPr lang="da-DK"/>
          </a:p>
        </p:txBody>
      </p:sp>
    </p:spTree>
    <p:extLst>
      <p:ext uri="{BB962C8B-B14F-4D97-AF65-F5344CB8AC3E}">
        <p14:creationId xmlns:p14="http://schemas.microsoft.com/office/powerpoint/2010/main" val="1462885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D4011B-7FAB-31B6-D32A-427ED43F768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753D31E5-733A-D0B2-2396-C0C27C93B1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3C933A19-1D52-CDEE-AFD2-673DA325DFE0}"/>
              </a:ext>
            </a:extLst>
          </p:cNvPr>
          <p:cNvSpPr>
            <a:spLocks noGrp="1"/>
          </p:cNvSpPr>
          <p:nvPr>
            <p:ph type="dt" sz="half" idx="10"/>
          </p:nvPr>
        </p:nvSpPr>
        <p:spPr/>
        <p:txBody>
          <a:bodyPr/>
          <a:lstStyle/>
          <a:p>
            <a:fld id="{53AE3C71-5AC9-4E0C-BE8A-8A0568144C52}" type="datetimeFigureOut">
              <a:rPr lang="da-DK" smtClean="0"/>
              <a:t>03-01-2025</a:t>
            </a:fld>
            <a:endParaRPr lang="da-DK"/>
          </a:p>
        </p:txBody>
      </p:sp>
      <p:sp>
        <p:nvSpPr>
          <p:cNvPr id="5" name="Pladsholder til sidefod 4">
            <a:extLst>
              <a:ext uri="{FF2B5EF4-FFF2-40B4-BE49-F238E27FC236}">
                <a16:creationId xmlns:a16="http://schemas.microsoft.com/office/drawing/2014/main" id="{2C27624C-383E-C64E-E098-A72FF4D27DB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B5CE1BD-C87F-78C8-19FB-F626BF3BE381}"/>
              </a:ext>
            </a:extLst>
          </p:cNvPr>
          <p:cNvSpPr>
            <a:spLocks noGrp="1"/>
          </p:cNvSpPr>
          <p:nvPr>
            <p:ph type="sldNum" sz="quarter" idx="12"/>
          </p:nvPr>
        </p:nvSpPr>
        <p:spPr/>
        <p:txBody>
          <a:bodyPr/>
          <a:lstStyle/>
          <a:p>
            <a:fld id="{B7A16B0E-1F3A-4A3F-8CDD-7E5E37CA8F99}" type="slidenum">
              <a:rPr lang="da-DK" smtClean="0"/>
              <a:t>‹nr.›</a:t>
            </a:fld>
            <a:endParaRPr lang="da-DK"/>
          </a:p>
        </p:txBody>
      </p:sp>
    </p:spTree>
    <p:extLst>
      <p:ext uri="{BB962C8B-B14F-4D97-AF65-F5344CB8AC3E}">
        <p14:creationId xmlns:p14="http://schemas.microsoft.com/office/powerpoint/2010/main" val="144181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BD37E-6265-C65D-FB9E-117F0E68FC8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BB5AB3B-1887-E0A9-C440-3B7946DAE3ED}"/>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DAC56D1F-67E9-AA86-EB8D-2E8A0208740A}"/>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FFD5366-090B-A229-75F6-2196446D21F6}"/>
              </a:ext>
            </a:extLst>
          </p:cNvPr>
          <p:cNvSpPr>
            <a:spLocks noGrp="1"/>
          </p:cNvSpPr>
          <p:nvPr>
            <p:ph type="dt" sz="half" idx="10"/>
          </p:nvPr>
        </p:nvSpPr>
        <p:spPr/>
        <p:txBody>
          <a:bodyPr/>
          <a:lstStyle/>
          <a:p>
            <a:fld id="{53AE3C71-5AC9-4E0C-BE8A-8A0568144C52}" type="datetimeFigureOut">
              <a:rPr lang="da-DK" smtClean="0"/>
              <a:t>03-01-2025</a:t>
            </a:fld>
            <a:endParaRPr lang="da-DK"/>
          </a:p>
        </p:txBody>
      </p:sp>
      <p:sp>
        <p:nvSpPr>
          <p:cNvPr id="6" name="Pladsholder til sidefod 5">
            <a:extLst>
              <a:ext uri="{FF2B5EF4-FFF2-40B4-BE49-F238E27FC236}">
                <a16:creationId xmlns:a16="http://schemas.microsoft.com/office/drawing/2014/main" id="{4B183C74-66B5-4767-E590-BD7E99FEDD5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E4BADA0-92F9-7295-F5A9-B9B6142F3B20}"/>
              </a:ext>
            </a:extLst>
          </p:cNvPr>
          <p:cNvSpPr>
            <a:spLocks noGrp="1"/>
          </p:cNvSpPr>
          <p:nvPr>
            <p:ph type="sldNum" sz="quarter" idx="12"/>
          </p:nvPr>
        </p:nvSpPr>
        <p:spPr/>
        <p:txBody>
          <a:bodyPr/>
          <a:lstStyle/>
          <a:p>
            <a:fld id="{B7A16B0E-1F3A-4A3F-8CDD-7E5E37CA8F99}" type="slidenum">
              <a:rPr lang="da-DK" smtClean="0"/>
              <a:t>‹nr.›</a:t>
            </a:fld>
            <a:endParaRPr lang="da-DK"/>
          </a:p>
        </p:txBody>
      </p:sp>
    </p:spTree>
    <p:extLst>
      <p:ext uri="{BB962C8B-B14F-4D97-AF65-F5344CB8AC3E}">
        <p14:creationId xmlns:p14="http://schemas.microsoft.com/office/powerpoint/2010/main" val="3260912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82B293-3762-B0B9-0DC3-04BFB417ABC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1D2B250-B60D-9F1F-5F04-7F77F36217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6A089EAF-47B9-629F-24B7-6F06BB3D275C}"/>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1A63BD9-8E06-4ECE-D7D6-C9238216B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45A52A52-55D5-8DC8-D604-BD3D190712A5}"/>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A46901E5-7DBC-2AD5-223D-1E46452952FC}"/>
              </a:ext>
            </a:extLst>
          </p:cNvPr>
          <p:cNvSpPr>
            <a:spLocks noGrp="1"/>
          </p:cNvSpPr>
          <p:nvPr>
            <p:ph type="dt" sz="half" idx="10"/>
          </p:nvPr>
        </p:nvSpPr>
        <p:spPr/>
        <p:txBody>
          <a:bodyPr/>
          <a:lstStyle/>
          <a:p>
            <a:fld id="{53AE3C71-5AC9-4E0C-BE8A-8A0568144C52}" type="datetimeFigureOut">
              <a:rPr lang="da-DK" smtClean="0"/>
              <a:t>03-01-2025</a:t>
            </a:fld>
            <a:endParaRPr lang="da-DK"/>
          </a:p>
        </p:txBody>
      </p:sp>
      <p:sp>
        <p:nvSpPr>
          <p:cNvPr id="8" name="Pladsholder til sidefod 7">
            <a:extLst>
              <a:ext uri="{FF2B5EF4-FFF2-40B4-BE49-F238E27FC236}">
                <a16:creationId xmlns:a16="http://schemas.microsoft.com/office/drawing/2014/main" id="{D3838F46-2B1B-8BFB-44DC-4B3555EAA57C}"/>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851313BF-97F9-69C9-6ECA-BC786E56CBA3}"/>
              </a:ext>
            </a:extLst>
          </p:cNvPr>
          <p:cNvSpPr>
            <a:spLocks noGrp="1"/>
          </p:cNvSpPr>
          <p:nvPr>
            <p:ph type="sldNum" sz="quarter" idx="12"/>
          </p:nvPr>
        </p:nvSpPr>
        <p:spPr/>
        <p:txBody>
          <a:bodyPr/>
          <a:lstStyle/>
          <a:p>
            <a:fld id="{B7A16B0E-1F3A-4A3F-8CDD-7E5E37CA8F99}" type="slidenum">
              <a:rPr lang="da-DK" smtClean="0"/>
              <a:t>‹nr.›</a:t>
            </a:fld>
            <a:endParaRPr lang="da-DK"/>
          </a:p>
        </p:txBody>
      </p:sp>
    </p:spTree>
    <p:extLst>
      <p:ext uri="{BB962C8B-B14F-4D97-AF65-F5344CB8AC3E}">
        <p14:creationId xmlns:p14="http://schemas.microsoft.com/office/powerpoint/2010/main" val="2286987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A03E27-17E1-8375-4594-7596476BF49B}"/>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F8393C64-0FDA-BB9B-4916-7678BE7FFBF8}"/>
              </a:ext>
            </a:extLst>
          </p:cNvPr>
          <p:cNvSpPr>
            <a:spLocks noGrp="1"/>
          </p:cNvSpPr>
          <p:nvPr>
            <p:ph type="dt" sz="half" idx="10"/>
          </p:nvPr>
        </p:nvSpPr>
        <p:spPr/>
        <p:txBody>
          <a:bodyPr/>
          <a:lstStyle/>
          <a:p>
            <a:fld id="{53AE3C71-5AC9-4E0C-BE8A-8A0568144C52}" type="datetimeFigureOut">
              <a:rPr lang="da-DK" smtClean="0"/>
              <a:t>03-01-2025</a:t>
            </a:fld>
            <a:endParaRPr lang="da-DK"/>
          </a:p>
        </p:txBody>
      </p:sp>
      <p:sp>
        <p:nvSpPr>
          <p:cNvPr id="4" name="Pladsholder til sidefod 3">
            <a:extLst>
              <a:ext uri="{FF2B5EF4-FFF2-40B4-BE49-F238E27FC236}">
                <a16:creationId xmlns:a16="http://schemas.microsoft.com/office/drawing/2014/main" id="{CCB82127-DCB7-3D14-F3C6-D7BDEB5780C2}"/>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E973FF6-842F-130C-AB0D-6C7C3C30B068}"/>
              </a:ext>
            </a:extLst>
          </p:cNvPr>
          <p:cNvSpPr>
            <a:spLocks noGrp="1"/>
          </p:cNvSpPr>
          <p:nvPr>
            <p:ph type="sldNum" sz="quarter" idx="12"/>
          </p:nvPr>
        </p:nvSpPr>
        <p:spPr/>
        <p:txBody>
          <a:bodyPr/>
          <a:lstStyle/>
          <a:p>
            <a:fld id="{B7A16B0E-1F3A-4A3F-8CDD-7E5E37CA8F99}" type="slidenum">
              <a:rPr lang="da-DK" smtClean="0"/>
              <a:t>‹nr.›</a:t>
            </a:fld>
            <a:endParaRPr lang="da-DK"/>
          </a:p>
        </p:txBody>
      </p:sp>
    </p:spTree>
    <p:extLst>
      <p:ext uri="{BB962C8B-B14F-4D97-AF65-F5344CB8AC3E}">
        <p14:creationId xmlns:p14="http://schemas.microsoft.com/office/powerpoint/2010/main" val="1282915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687B940-D788-8505-D118-FB7DE0ED976E}"/>
              </a:ext>
            </a:extLst>
          </p:cNvPr>
          <p:cNvSpPr>
            <a:spLocks noGrp="1"/>
          </p:cNvSpPr>
          <p:nvPr>
            <p:ph type="dt" sz="half" idx="10"/>
          </p:nvPr>
        </p:nvSpPr>
        <p:spPr/>
        <p:txBody>
          <a:bodyPr/>
          <a:lstStyle/>
          <a:p>
            <a:fld id="{53AE3C71-5AC9-4E0C-BE8A-8A0568144C52}" type="datetimeFigureOut">
              <a:rPr lang="da-DK" smtClean="0"/>
              <a:t>03-01-2025</a:t>
            </a:fld>
            <a:endParaRPr lang="da-DK"/>
          </a:p>
        </p:txBody>
      </p:sp>
      <p:sp>
        <p:nvSpPr>
          <p:cNvPr id="3" name="Pladsholder til sidefod 2">
            <a:extLst>
              <a:ext uri="{FF2B5EF4-FFF2-40B4-BE49-F238E27FC236}">
                <a16:creationId xmlns:a16="http://schemas.microsoft.com/office/drawing/2014/main" id="{F488B9B2-5442-2094-F4D6-D73AFC7D49CF}"/>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65EBA2D1-FDE6-2525-E719-3779EE1D31F1}"/>
              </a:ext>
            </a:extLst>
          </p:cNvPr>
          <p:cNvSpPr>
            <a:spLocks noGrp="1"/>
          </p:cNvSpPr>
          <p:nvPr>
            <p:ph type="sldNum" sz="quarter" idx="12"/>
          </p:nvPr>
        </p:nvSpPr>
        <p:spPr/>
        <p:txBody>
          <a:bodyPr/>
          <a:lstStyle/>
          <a:p>
            <a:fld id="{B7A16B0E-1F3A-4A3F-8CDD-7E5E37CA8F99}" type="slidenum">
              <a:rPr lang="da-DK" smtClean="0"/>
              <a:t>‹nr.›</a:t>
            </a:fld>
            <a:endParaRPr lang="da-DK"/>
          </a:p>
        </p:txBody>
      </p:sp>
    </p:spTree>
    <p:extLst>
      <p:ext uri="{BB962C8B-B14F-4D97-AF65-F5344CB8AC3E}">
        <p14:creationId xmlns:p14="http://schemas.microsoft.com/office/powerpoint/2010/main" val="26995736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87E4031-56C7-BF17-5D04-91DF084996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95C3CE4-A792-96C3-7857-D06909FDEC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518001E-5674-A6FA-D441-70113CD2FC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103E2C-454C-473C-8ED8-DD549594B372}" type="datetimeFigureOut">
              <a:rPr lang="da-DK" smtClean="0"/>
              <a:t>03-01-2025</a:t>
            </a:fld>
            <a:endParaRPr lang="da-DK"/>
          </a:p>
        </p:txBody>
      </p:sp>
      <p:sp>
        <p:nvSpPr>
          <p:cNvPr id="5" name="Pladsholder til sidefod 4">
            <a:extLst>
              <a:ext uri="{FF2B5EF4-FFF2-40B4-BE49-F238E27FC236}">
                <a16:creationId xmlns:a16="http://schemas.microsoft.com/office/drawing/2014/main" id="{470C1AB2-7917-3244-86C7-603C01B802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8E4B6D5E-1509-ECFF-7626-361A9BD56B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7678AB-0710-47C5-888C-EBFBD7B5C6E7}" type="slidenum">
              <a:rPr lang="da-DK" smtClean="0"/>
              <a:t>‹nr.›</a:t>
            </a:fld>
            <a:endParaRPr lang="da-DK"/>
          </a:p>
        </p:txBody>
      </p:sp>
    </p:spTree>
    <p:extLst>
      <p:ext uri="{BB962C8B-B14F-4D97-AF65-F5344CB8AC3E}">
        <p14:creationId xmlns:p14="http://schemas.microsoft.com/office/powerpoint/2010/main" val="632831247"/>
      </p:ext>
    </p:extLst>
  </p:cSld>
  <p:clrMap bg1="lt1" tx1="dk1" bg2="lt2" tx2="dk2" accent1="accent1" accent2="accent2" accent3="accent3" accent4="accent4" accent5="accent5" accent6="accent6" hlink="hlink" folHlink="folHlink"/>
  <p:sldLayoutIdLst>
    <p:sldLayoutId id="2147483665"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74E1340F-4670-D580-7A40-2F8720ADDD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43B55A5-7EBC-B4A2-0207-0423544E75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17FE632-224F-3D33-7009-05362106F0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AE3C71-5AC9-4E0C-BE8A-8A0568144C52}" type="datetimeFigureOut">
              <a:rPr lang="da-DK" smtClean="0"/>
              <a:t>03-01-2025</a:t>
            </a:fld>
            <a:endParaRPr lang="da-DK"/>
          </a:p>
        </p:txBody>
      </p:sp>
      <p:sp>
        <p:nvSpPr>
          <p:cNvPr id="5" name="Pladsholder til sidefod 4">
            <a:extLst>
              <a:ext uri="{FF2B5EF4-FFF2-40B4-BE49-F238E27FC236}">
                <a16:creationId xmlns:a16="http://schemas.microsoft.com/office/drawing/2014/main" id="{AEFBE9E8-E2C0-F816-FF04-BDEAC5ACA1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9C052ACA-7AED-1867-CC31-C579236D08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16B0E-1F3A-4A3F-8CDD-7E5E37CA8F99}" type="slidenum">
              <a:rPr lang="da-DK" smtClean="0"/>
              <a:t>‹nr.›</a:t>
            </a:fld>
            <a:endParaRPr lang="da-DK"/>
          </a:p>
        </p:txBody>
      </p:sp>
    </p:spTree>
    <p:extLst>
      <p:ext uri="{BB962C8B-B14F-4D97-AF65-F5344CB8AC3E}">
        <p14:creationId xmlns:p14="http://schemas.microsoft.com/office/powerpoint/2010/main" val="2053027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g"/><Relationship Id="rId7"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hyperlink" Target="mailto:arbejdsmilj&#248;@kk.dk"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hyperlink" Target="mailto:mimo@foa.dk" TargetMode="External"/><Relationship Id="rId3" Type="http://schemas.openxmlformats.org/officeDocument/2006/relationships/image" Target="../media/image8.png"/><Relationship Id="rId7" Type="http://schemas.openxmlformats.org/officeDocument/2006/relationships/hyperlink" Target="mailto:nami@foa.dk" TargetMode="External"/><Relationship Id="rId12"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mailto:vibj@foa.dk" TargetMode="External"/><Relationship Id="rId11" Type="http://schemas.openxmlformats.org/officeDocument/2006/relationships/image" Target="../media/image2.jpg"/><Relationship Id="rId5" Type="http://schemas.openxmlformats.org/officeDocument/2006/relationships/image" Target="../media/image10.jpg"/><Relationship Id="rId10" Type="http://schemas.openxmlformats.org/officeDocument/2006/relationships/hyperlink" Target="mailto:maria@foa.dk" TargetMode="External"/><Relationship Id="rId4" Type="http://schemas.openxmlformats.org/officeDocument/2006/relationships/image" Target="../media/image9.jpeg"/><Relationship Id="rId9" Type="http://schemas.openxmlformats.org/officeDocument/2006/relationships/hyperlink" Target="mailto:mitb@foa.d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15E442CC-FEBF-42B8-9276-8841B63D0155}"/>
              </a:ext>
            </a:extLst>
          </p:cNvPr>
          <p:cNvSpPr>
            <a:spLocks noGrp="1"/>
          </p:cNvSpPr>
          <p:nvPr>
            <p:ph type="subTitle" idx="1"/>
          </p:nvPr>
        </p:nvSpPr>
        <p:spPr>
          <a:xfrm>
            <a:off x="6095999" y="4286865"/>
            <a:ext cx="5295878" cy="1199535"/>
          </a:xfrm>
        </p:spPr>
        <p:txBody>
          <a:bodyPr anchor="t">
            <a:normAutofit/>
          </a:bodyPr>
          <a:lstStyle/>
          <a:p>
            <a:pPr algn="l"/>
            <a:r>
              <a:rPr lang="da-DK" sz="6000" b="1" dirty="0">
                <a:effectLst>
                  <a:outerShdw blurRad="38100" dist="38100" dir="2700000" algn="tl">
                    <a:srgbClr val="000000">
                      <a:alpha val="43137"/>
                    </a:srgbClr>
                  </a:outerShdw>
                </a:effectLst>
              </a:rPr>
              <a:t>Uge 2 – 2025</a:t>
            </a:r>
          </a:p>
        </p:txBody>
      </p:sp>
      <p:sp>
        <p:nvSpPr>
          <p:cNvPr id="8" name="Titel 1">
            <a:extLst>
              <a:ext uri="{FF2B5EF4-FFF2-40B4-BE49-F238E27FC236}">
                <a16:creationId xmlns:a16="http://schemas.microsoft.com/office/drawing/2014/main" id="{ED8D9A03-136B-A14E-71B8-FE978DF5AF5D}"/>
              </a:ext>
            </a:extLst>
          </p:cNvPr>
          <p:cNvSpPr txBox="1">
            <a:spLocks/>
          </p:cNvSpPr>
          <p:nvPr/>
        </p:nvSpPr>
        <p:spPr>
          <a:xfrm>
            <a:off x="5982879" y="1046375"/>
            <a:ext cx="5295878" cy="24860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a-DK" sz="8000" b="1" dirty="0">
                <a:effectLst>
                  <a:outerShdw blurRad="38100" dist="38100" dir="2700000" algn="tl">
                    <a:srgbClr val="000000">
                      <a:alpha val="43137"/>
                    </a:srgbClr>
                  </a:outerShdw>
                </a:effectLst>
              </a:rPr>
              <a:t>TR-møde januar</a:t>
            </a:r>
          </a:p>
        </p:txBody>
      </p:sp>
      <p:pic>
        <p:nvPicPr>
          <p:cNvPr id="2" name="Billede 1">
            <a:extLst>
              <a:ext uri="{FF2B5EF4-FFF2-40B4-BE49-F238E27FC236}">
                <a16:creationId xmlns:a16="http://schemas.microsoft.com/office/drawing/2014/main" id="{DADA2BD9-1210-D1FE-F74B-EDA5321B109C}"/>
              </a:ext>
            </a:extLst>
          </p:cNvPr>
          <p:cNvPicPr>
            <a:picLocks noChangeAspect="1"/>
          </p:cNvPicPr>
          <p:nvPr/>
        </p:nvPicPr>
        <p:blipFill>
          <a:blip r:embed="rId3"/>
          <a:stretch>
            <a:fillRect/>
          </a:stretch>
        </p:blipFill>
        <p:spPr>
          <a:xfrm>
            <a:off x="571501" y="826803"/>
            <a:ext cx="4931080" cy="5071953"/>
          </a:xfrm>
          <a:prstGeom prst="rect">
            <a:avLst/>
          </a:prstGeom>
        </p:spPr>
      </p:pic>
    </p:spTree>
    <p:extLst>
      <p:ext uri="{BB962C8B-B14F-4D97-AF65-F5344CB8AC3E}">
        <p14:creationId xmlns:p14="http://schemas.microsoft.com/office/powerpoint/2010/main" val="3817024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C4F9668-9837-C62C-FB1E-07AC5E733F7B}"/>
              </a:ext>
            </a:extLst>
          </p:cNvPr>
          <p:cNvSpPr>
            <a:spLocks noGrp="1" noChangeArrowheads="1"/>
          </p:cNvSpPr>
          <p:nvPr>
            <p:ph type="title"/>
          </p:nvPr>
        </p:nvSpPr>
        <p:spPr/>
        <p:txBody>
          <a:bodyPr/>
          <a:lstStyle/>
          <a:p>
            <a:pPr algn="ctr" eaLnBrk="1" hangingPunct="1">
              <a:defRPr/>
            </a:pPr>
            <a:r>
              <a:rPr lang="da-DK" b="1" dirty="0"/>
              <a:t>Retten til at holde ferie</a:t>
            </a:r>
          </a:p>
        </p:txBody>
      </p:sp>
      <p:sp>
        <p:nvSpPr>
          <p:cNvPr id="6147" name="Rectangle 3">
            <a:extLst>
              <a:ext uri="{FF2B5EF4-FFF2-40B4-BE49-F238E27FC236}">
                <a16:creationId xmlns:a16="http://schemas.microsoft.com/office/drawing/2014/main" id="{608514F0-9736-62BB-BE43-FDB4BDD4F915}"/>
              </a:ext>
            </a:extLst>
          </p:cNvPr>
          <p:cNvSpPr>
            <a:spLocks noGrp="1" noChangeArrowheads="1"/>
          </p:cNvSpPr>
          <p:nvPr>
            <p:ph type="body" idx="1"/>
          </p:nvPr>
        </p:nvSpPr>
        <p:spPr>
          <a:xfrm>
            <a:off x="838200" y="1825625"/>
            <a:ext cx="10783824" cy="4351338"/>
          </a:xfrm>
        </p:spPr>
        <p:txBody>
          <a:bodyPr/>
          <a:lstStyle/>
          <a:p>
            <a:pPr eaLnBrk="1" hangingPunct="1">
              <a:defRPr/>
            </a:pPr>
            <a:endParaRPr lang="da-DK" dirty="0"/>
          </a:p>
          <a:p>
            <a:pPr eaLnBrk="1" hangingPunct="1">
              <a:defRPr/>
            </a:pPr>
            <a:r>
              <a:rPr lang="da-DK" dirty="0"/>
              <a:t>Alle kommunalt ansatte lønmodtagere har ret til 6 ugers ferie om året:</a:t>
            </a:r>
          </a:p>
          <a:p>
            <a:pPr marL="0" indent="0" eaLnBrk="1" hangingPunct="1">
              <a:buNone/>
              <a:defRPr/>
            </a:pPr>
            <a:endParaRPr lang="da-DK" dirty="0"/>
          </a:p>
          <a:p>
            <a:pPr eaLnBrk="1" hangingPunct="1">
              <a:defRPr/>
            </a:pPr>
            <a:r>
              <a:rPr lang="da-DK" dirty="0"/>
              <a:t>5 ugers ferie </a:t>
            </a:r>
          </a:p>
          <a:p>
            <a:pPr marL="0" indent="0" eaLnBrk="1" hangingPunct="1">
              <a:buNone/>
              <a:defRPr/>
            </a:pPr>
            <a:endParaRPr lang="da-DK" dirty="0"/>
          </a:p>
          <a:p>
            <a:pPr eaLnBrk="1" hangingPunct="1">
              <a:defRPr/>
            </a:pPr>
            <a:r>
              <a:rPr lang="da-DK" dirty="0"/>
              <a:t>6. ferieuge</a:t>
            </a:r>
          </a:p>
          <a:p>
            <a:pPr marL="0" indent="0">
              <a:buNone/>
              <a:defRPr/>
            </a:pPr>
            <a:endParaRPr lang="da-DK" dirty="0"/>
          </a:p>
        </p:txBody>
      </p:sp>
    </p:spTree>
    <p:extLst>
      <p:ext uri="{BB962C8B-B14F-4D97-AF65-F5344CB8AC3E}">
        <p14:creationId xmlns:p14="http://schemas.microsoft.com/office/powerpoint/2010/main" val="362387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5CDB9DA-2D65-F68A-3E07-97560E4708A4}"/>
              </a:ext>
            </a:extLst>
          </p:cNvPr>
          <p:cNvSpPr>
            <a:spLocks noGrp="1" noChangeArrowheads="1"/>
          </p:cNvSpPr>
          <p:nvPr>
            <p:ph type="title"/>
          </p:nvPr>
        </p:nvSpPr>
        <p:spPr/>
        <p:txBody>
          <a:bodyPr/>
          <a:lstStyle/>
          <a:p>
            <a:pPr algn="ctr" eaLnBrk="1" hangingPunct="1">
              <a:defRPr/>
            </a:pPr>
            <a:r>
              <a:rPr lang="da-DK" dirty="0"/>
              <a:t> </a:t>
            </a:r>
            <a:r>
              <a:rPr lang="da-DK" b="1" dirty="0"/>
              <a:t>Placering af ferie</a:t>
            </a:r>
          </a:p>
        </p:txBody>
      </p:sp>
      <p:sp>
        <p:nvSpPr>
          <p:cNvPr id="9219" name="Rectangle 3">
            <a:extLst>
              <a:ext uri="{FF2B5EF4-FFF2-40B4-BE49-F238E27FC236}">
                <a16:creationId xmlns:a16="http://schemas.microsoft.com/office/drawing/2014/main" id="{6AB4F048-9C46-D3B4-D0F1-76BE44235C59}"/>
              </a:ext>
            </a:extLst>
          </p:cNvPr>
          <p:cNvSpPr>
            <a:spLocks noGrp="1" noChangeArrowheads="1"/>
          </p:cNvSpPr>
          <p:nvPr>
            <p:ph type="body" sz="half" idx="1"/>
          </p:nvPr>
        </p:nvSpPr>
        <p:spPr>
          <a:xfrm>
            <a:off x="466344" y="1600200"/>
            <a:ext cx="10634472" cy="4533900"/>
          </a:xfrm>
        </p:spPr>
        <p:txBody>
          <a:bodyPr>
            <a:normAutofit fontScale="92500" lnSpcReduction="10000"/>
          </a:bodyPr>
          <a:lstStyle/>
          <a:p>
            <a:pPr eaLnBrk="1" hangingPunct="1">
              <a:lnSpc>
                <a:spcPct val="90000"/>
              </a:lnSpc>
              <a:buFont typeface="Wingdings" panose="05000000000000000000" pitchFamily="2" charset="2"/>
              <a:buNone/>
              <a:defRPr/>
            </a:pPr>
            <a:endParaRPr lang="da-DK" dirty="0"/>
          </a:p>
          <a:p>
            <a:pPr eaLnBrk="1" hangingPunct="1">
              <a:lnSpc>
                <a:spcPct val="90000"/>
              </a:lnSpc>
              <a:defRPr/>
            </a:pPr>
            <a:r>
              <a:rPr lang="da-DK" dirty="0"/>
              <a:t>Ledelsesretten </a:t>
            </a:r>
          </a:p>
          <a:p>
            <a:pPr marL="0" indent="0" eaLnBrk="1" hangingPunct="1">
              <a:lnSpc>
                <a:spcPct val="90000"/>
              </a:lnSpc>
              <a:buNone/>
              <a:defRPr/>
            </a:pPr>
            <a:endParaRPr lang="da-DK" dirty="0"/>
          </a:p>
          <a:p>
            <a:pPr eaLnBrk="1" hangingPunct="1">
              <a:lnSpc>
                <a:spcPct val="90000"/>
              </a:lnSpc>
              <a:defRPr/>
            </a:pPr>
            <a:r>
              <a:rPr lang="da-DK" dirty="0"/>
              <a:t>Drøftes med den ansatte og tage behørigt hensyn til ønsker</a:t>
            </a:r>
          </a:p>
          <a:p>
            <a:pPr marL="0" indent="0" eaLnBrk="1" hangingPunct="1">
              <a:lnSpc>
                <a:spcPct val="90000"/>
              </a:lnSpc>
              <a:buNone/>
              <a:defRPr/>
            </a:pPr>
            <a:endParaRPr lang="da-DK" dirty="0"/>
          </a:p>
          <a:p>
            <a:pPr eaLnBrk="1" hangingPunct="1">
              <a:lnSpc>
                <a:spcPct val="90000"/>
              </a:lnSpc>
              <a:defRPr/>
            </a:pPr>
            <a:r>
              <a:rPr lang="da-DK" dirty="0"/>
              <a:t>Principper i MED</a:t>
            </a:r>
          </a:p>
          <a:p>
            <a:pPr eaLnBrk="1" hangingPunct="1">
              <a:lnSpc>
                <a:spcPct val="90000"/>
              </a:lnSpc>
              <a:defRPr/>
            </a:pPr>
            <a:endParaRPr lang="da-DK" dirty="0"/>
          </a:p>
          <a:p>
            <a:pPr eaLnBrk="1" hangingPunct="1">
              <a:lnSpc>
                <a:spcPct val="90000"/>
              </a:lnSpc>
              <a:defRPr/>
            </a:pPr>
            <a:r>
              <a:rPr lang="da-DK" dirty="0"/>
              <a:t>Hovedferien (3 uger) mellem: 1. maj og 30. september</a:t>
            </a:r>
          </a:p>
          <a:p>
            <a:pPr eaLnBrk="1" hangingPunct="1">
              <a:lnSpc>
                <a:spcPct val="90000"/>
              </a:lnSpc>
              <a:defRPr/>
            </a:pPr>
            <a:endParaRPr lang="da-DK" dirty="0"/>
          </a:p>
          <a:p>
            <a:pPr eaLnBrk="1" hangingPunct="1">
              <a:lnSpc>
                <a:spcPct val="90000"/>
              </a:lnSpc>
              <a:defRPr/>
            </a:pPr>
            <a:r>
              <a:rPr lang="da-DK" dirty="0"/>
              <a:t>Restuger mellem 1. september - 31. december + 1. januar – 30. april</a:t>
            </a:r>
          </a:p>
          <a:p>
            <a:pPr marL="0" indent="0" eaLnBrk="1" hangingPunct="1">
              <a:lnSpc>
                <a:spcPct val="90000"/>
              </a:lnSpc>
              <a:buNone/>
              <a:defRPr/>
            </a:pPr>
            <a:endParaRPr lang="da-DK" u="sng" dirty="0"/>
          </a:p>
        </p:txBody>
      </p:sp>
    </p:spTree>
    <p:extLst>
      <p:ext uri="{BB962C8B-B14F-4D97-AF65-F5344CB8AC3E}">
        <p14:creationId xmlns:p14="http://schemas.microsoft.com/office/powerpoint/2010/main" val="3847341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970A269-1505-510C-BEB3-EFF013437DA9}"/>
              </a:ext>
            </a:extLst>
          </p:cNvPr>
          <p:cNvSpPr>
            <a:spLocks noGrp="1" noChangeArrowheads="1"/>
          </p:cNvSpPr>
          <p:nvPr>
            <p:ph type="title"/>
          </p:nvPr>
        </p:nvSpPr>
        <p:spPr>
          <a:xfrm>
            <a:off x="572493" y="238539"/>
            <a:ext cx="11018520" cy="1434415"/>
          </a:xfrm>
        </p:spPr>
        <p:txBody>
          <a:bodyPr anchor="b">
            <a:normAutofit/>
          </a:bodyPr>
          <a:lstStyle/>
          <a:p>
            <a:pPr algn="ctr" eaLnBrk="1" hangingPunct="1">
              <a:defRPr/>
            </a:pPr>
            <a:r>
              <a:rPr lang="da-DK" sz="5400" b="1" dirty="0"/>
              <a:t>Arbejdsgivers varsling af ferie</a:t>
            </a:r>
          </a:p>
        </p:txBody>
      </p:sp>
      <p:sp>
        <p:nvSpPr>
          <p:cNvPr id="22531" name="Rectangle 3">
            <a:extLst>
              <a:ext uri="{FF2B5EF4-FFF2-40B4-BE49-F238E27FC236}">
                <a16:creationId xmlns:a16="http://schemas.microsoft.com/office/drawing/2014/main" id="{51369875-3421-BE2B-D70C-0D5D5111798C}"/>
              </a:ext>
            </a:extLst>
          </p:cNvPr>
          <p:cNvSpPr>
            <a:spLocks noGrp="1" noChangeArrowheads="1"/>
          </p:cNvSpPr>
          <p:nvPr>
            <p:ph type="body" idx="1"/>
          </p:nvPr>
        </p:nvSpPr>
        <p:spPr>
          <a:xfrm>
            <a:off x="572492" y="2071316"/>
            <a:ext cx="10793499" cy="4119172"/>
          </a:xfrm>
        </p:spPr>
        <p:txBody>
          <a:bodyPr anchor="t">
            <a:normAutofit/>
          </a:bodyPr>
          <a:lstStyle/>
          <a:p>
            <a:pPr eaLnBrk="1" hangingPunct="1">
              <a:defRPr/>
            </a:pPr>
            <a:r>
              <a:rPr lang="da-DK" sz="2200" dirty="0"/>
              <a:t>Hovedferie varsles med 3 måneder</a:t>
            </a:r>
          </a:p>
          <a:p>
            <a:pPr marL="0" indent="0" eaLnBrk="1" hangingPunct="1">
              <a:buNone/>
              <a:defRPr/>
            </a:pPr>
            <a:endParaRPr lang="da-DK" sz="2200" dirty="0"/>
          </a:p>
          <a:p>
            <a:pPr eaLnBrk="1" hangingPunct="1">
              <a:defRPr/>
            </a:pPr>
            <a:r>
              <a:rPr lang="da-DK" sz="2200" dirty="0"/>
              <a:t>Restferie varsles med 1 måned</a:t>
            </a:r>
          </a:p>
          <a:p>
            <a:pPr marL="0" indent="0" eaLnBrk="1" hangingPunct="1">
              <a:buNone/>
              <a:defRPr/>
            </a:pPr>
            <a:endParaRPr lang="da-DK" sz="2200" dirty="0"/>
          </a:p>
          <a:p>
            <a:pPr eaLnBrk="1" hangingPunct="1">
              <a:defRPr/>
            </a:pPr>
            <a:r>
              <a:rPr lang="da-DK" sz="2200" dirty="0"/>
              <a:t>Varsler anvendes kun hvis enighed ikke kan opnås.</a:t>
            </a:r>
          </a:p>
          <a:p>
            <a:pPr marL="0" indent="0" eaLnBrk="1" hangingPunct="1">
              <a:buNone/>
              <a:defRPr/>
            </a:pPr>
            <a:endParaRPr lang="da-DK" sz="2200" dirty="0"/>
          </a:p>
        </p:txBody>
      </p:sp>
    </p:spTree>
    <p:extLst>
      <p:ext uri="{BB962C8B-B14F-4D97-AF65-F5344CB8AC3E}">
        <p14:creationId xmlns:p14="http://schemas.microsoft.com/office/powerpoint/2010/main" val="9309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3E1E9-771A-DED1-86FA-85A7DFA4352B}"/>
              </a:ext>
            </a:extLst>
          </p:cNvPr>
          <p:cNvSpPr>
            <a:spLocks noGrp="1"/>
          </p:cNvSpPr>
          <p:nvPr>
            <p:ph type="title"/>
          </p:nvPr>
        </p:nvSpPr>
        <p:spPr/>
        <p:txBody>
          <a:bodyPr/>
          <a:lstStyle/>
          <a:p>
            <a:r>
              <a:rPr lang="da-DK" b="1" dirty="0"/>
              <a:t>Når ferieønsker er godkendt af ledelse</a:t>
            </a:r>
            <a:r>
              <a:rPr lang="da-DK" dirty="0"/>
              <a:t>:</a:t>
            </a:r>
          </a:p>
        </p:txBody>
      </p:sp>
      <p:sp>
        <p:nvSpPr>
          <p:cNvPr id="3" name="Pladsholder til indhold 2">
            <a:extLst>
              <a:ext uri="{FF2B5EF4-FFF2-40B4-BE49-F238E27FC236}">
                <a16:creationId xmlns:a16="http://schemas.microsoft.com/office/drawing/2014/main" id="{263EC2C8-5BB2-5537-7A68-59315039E71D}"/>
              </a:ext>
            </a:extLst>
          </p:cNvPr>
          <p:cNvSpPr>
            <a:spLocks noGrp="1"/>
          </p:cNvSpPr>
          <p:nvPr>
            <p:ph idx="1"/>
          </p:nvPr>
        </p:nvSpPr>
        <p:spPr/>
        <p:txBody>
          <a:bodyPr/>
          <a:lstStyle/>
          <a:p>
            <a:pPr marL="514350" indent="-514350">
              <a:buFont typeface="+mj-lt"/>
              <a:buAutoNum type="arabicPeriod"/>
            </a:pPr>
            <a:r>
              <a:rPr lang="da-DK" dirty="0"/>
              <a:t>Kan ledelsen ikke annullere eller ændre på ferien.</a:t>
            </a:r>
          </a:p>
          <a:p>
            <a:pPr marL="0" indent="0">
              <a:buNone/>
            </a:pPr>
            <a:endParaRPr lang="da-DK" dirty="0"/>
          </a:p>
          <a:p>
            <a:pPr marL="514350" indent="-514350">
              <a:buAutoNum type="arabicPeriod" startAt="2"/>
            </a:pPr>
            <a:r>
              <a:rPr lang="da-DK" dirty="0"/>
              <a:t>Den ansatte kan ikke selv beslutte, at den skal flyttes eller annulleres.</a:t>
            </a:r>
          </a:p>
          <a:p>
            <a:pPr marL="514350" indent="-514350">
              <a:buAutoNum type="arabicPeriod" startAt="2"/>
            </a:pPr>
            <a:endParaRPr lang="da-DK" dirty="0"/>
          </a:p>
          <a:p>
            <a:pPr marL="0" indent="0">
              <a:buNone/>
            </a:pPr>
            <a:r>
              <a:rPr lang="da-DK" dirty="0"/>
              <a:t>3.   Kun force majeure kan ændres på godkendt ferie</a:t>
            </a:r>
          </a:p>
          <a:p>
            <a:pPr marL="514350" indent="-514350">
              <a:buFont typeface="+mj-lt"/>
              <a:buAutoNum type="arabicPeriod"/>
            </a:pPr>
            <a:endParaRPr lang="da-DK" dirty="0"/>
          </a:p>
        </p:txBody>
      </p:sp>
    </p:spTree>
    <p:extLst>
      <p:ext uri="{BB962C8B-B14F-4D97-AF65-F5344CB8AC3E}">
        <p14:creationId xmlns:p14="http://schemas.microsoft.com/office/powerpoint/2010/main" val="1500112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2AF162B-BD72-7984-6BA8-EE340E6C6B64}"/>
              </a:ext>
            </a:extLst>
          </p:cNvPr>
          <p:cNvSpPr>
            <a:spLocks noGrp="1" noChangeArrowheads="1"/>
          </p:cNvSpPr>
          <p:nvPr>
            <p:ph type="title"/>
          </p:nvPr>
        </p:nvSpPr>
        <p:spPr>
          <a:xfrm>
            <a:off x="572493" y="238539"/>
            <a:ext cx="11018520" cy="1608549"/>
          </a:xfrm>
        </p:spPr>
        <p:txBody>
          <a:bodyPr anchor="b">
            <a:normAutofit/>
          </a:bodyPr>
          <a:lstStyle/>
          <a:p>
            <a:pPr algn="ctr" eaLnBrk="1" hangingPunct="1">
              <a:defRPr/>
            </a:pPr>
            <a:r>
              <a:rPr lang="da-DK" sz="4600" b="1" dirty="0"/>
              <a:t>Den 6. ferieuge</a:t>
            </a:r>
            <a:br>
              <a:rPr lang="da-DK" sz="4600" dirty="0"/>
            </a:br>
            <a:endParaRPr lang="da-DK" sz="4600" dirty="0"/>
          </a:p>
        </p:txBody>
      </p:sp>
      <p:sp>
        <p:nvSpPr>
          <p:cNvPr id="16387" name="Rectangle 3">
            <a:extLst>
              <a:ext uri="{FF2B5EF4-FFF2-40B4-BE49-F238E27FC236}">
                <a16:creationId xmlns:a16="http://schemas.microsoft.com/office/drawing/2014/main" id="{6BA98466-3746-D34D-8513-938E5E38272C}"/>
              </a:ext>
            </a:extLst>
          </p:cNvPr>
          <p:cNvSpPr>
            <a:spLocks noGrp="1" noChangeArrowheads="1"/>
          </p:cNvSpPr>
          <p:nvPr>
            <p:ph type="body" idx="1"/>
          </p:nvPr>
        </p:nvSpPr>
        <p:spPr>
          <a:xfrm>
            <a:off x="572492" y="2071316"/>
            <a:ext cx="10820931" cy="4119172"/>
          </a:xfrm>
        </p:spPr>
        <p:txBody>
          <a:bodyPr anchor="t">
            <a:normAutofit/>
          </a:bodyPr>
          <a:lstStyle/>
          <a:p>
            <a:pPr eaLnBrk="1" hangingPunct="1">
              <a:defRPr/>
            </a:pPr>
            <a:endParaRPr lang="da-DK" sz="2200" dirty="0"/>
          </a:p>
          <a:p>
            <a:pPr eaLnBrk="1" hangingPunct="1">
              <a:defRPr/>
            </a:pPr>
            <a:r>
              <a:rPr lang="da-DK" dirty="0"/>
              <a:t>Den  6. ferieuge placeres efter medarbejdernes ønske </a:t>
            </a:r>
            <a:br>
              <a:rPr lang="da-DK" dirty="0"/>
            </a:br>
            <a:r>
              <a:rPr lang="da-DK" dirty="0"/>
              <a:t>(medmindre arbejdets udførelse hindrer dette)</a:t>
            </a:r>
          </a:p>
          <a:p>
            <a:pPr eaLnBrk="1" hangingPunct="1">
              <a:defRPr/>
            </a:pPr>
            <a:endParaRPr lang="da-DK" dirty="0"/>
          </a:p>
          <a:p>
            <a:pPr eaLnBrk="1" hangingPunct="1">
              <a:defRPr/>
            </a:pPr>
            <a:r>
              <a:rPr lang="da-DK" dirty="0"/>
              <a:t>Ledelsen kan ikke pålægge medarbejderen at afholde 6. ferie</a:t>
            </a:r>
          </a:p>
          <a:p>
            <a:pPr marL="0" indent="0" eaLnBrk="1" hangingPunct="1">
              <a:buNone/>
              <a:defRPr/>
            </a:pPr>
            <a:endParaRPr lang="da-DK" dirty="0"/>
          </a:p>
          <a:p>
            <a:pPr eaLnBrk="1" hangingPunct="1">
              <a:defRPr/>
            </a:pPr>
            <a:r>
              <a:rPr lang="da-DK" dirty="0"/>
              <a:t>Disse ferietimer kan fortsat udbetales – meddeles til ledelsen </a:t>
            </a:r>
            <a:r>
              <a:rPr lang="da-DK" b="1" dirty="0">
                <a:solidFill>
                  <a:srgbClr val="FF0000"/>
                </a:solidFill>
              </a:rPr>
              <a:t>senest 1. oktober </a:t>
            </a:r>
            <a:r>
              <a:rPr lang="da-DK" dirty="0"/>
              <a:t>året før</a:t>
            </a:r>
          </a:p>
        </p:txBody>
      </p:sp>
    </p:spTree>
    <p:extLst>
      <p:ext uri="{BB962C8B-B14F-4D97-AF65-F5344CB8AC3E}">
        <p14:creationId xmlns:p14="http://schemas.microsoft.com/office/powerpoint/2010/main" val="4081334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0ED904-3FB9-995F-6289-C710ED5DB4A1}"/>
              </a:ext>
            </a:extLst>
          </p:cNvPr>
          <p:cNvSpPr>
            <a:spLocks noGrp="1"/>
          </p:cNvSpPr>
          <p:nvPr>
            <p:ph type="title"/>
          </p:nvPr>
        </p:nvSpPr>
        <p:spPr/>
        <p:txBody>
          <a:bodyPr/>
          <a:lstStyle/>
          <a:p>
            <a:pPr algn="ctr"/>
            <a:r>
              <a:rPr lang="da-DK" b="1" dirty="0"/>
              <a:t>O. Dage </a:t>
            </a:r>
          </a:p>
        </p:txBody>
      </p:sp>
      <p:sp>
        <p:nvSpPr>
          <p:cNvPr id="3" name="Pladsholder til indhold 2">
            <a:extLst>
              <a:ext uri="{FF2B5EF4-FFF2-40B4-BE49-F238E27FC236}">
                <a16:creationId xmlns:a16="http://schemas.microsoft.com/office/drawing/2014/main" id="{0AC9D311-C097-910F-9252-FF72F91626EF}"/>
              </a:ext>
            </a:extLst>
          </p:cNvPr>
          <p:cNvSpPr>
            <a:spLocks noGrp="1"/>
          </p:cNvSpPr>
          <p:nvPr>
            <p:ph idx="1"/>
          </p:nvPr>
        </p:nvSpPr>
        <p:spPr/>
        <p:txBody>
          <a:bodyPr>
            <a:normAutofit/>
          </a:bodyPr>
          <a:lstStyle/>
          <a:p>
            <a:r>
              <a:rPr lang="da-DK" dirty="0"/>
              <a:t>En nul dag er en almindelig arbejdsdag planlagt med 0 timer</a:t>
            </a:r>
          </a:p>
          <a:p>
            <a:endParaRPr lang="da-DK" dirty="0"/>
          </a:p>
          <a:p>
            <a:endParaRPr lang="da-DK" dirty="0"/>
          </a:p>
          <a:p>
            <a:pPr marL="914400" lvl="1" indent="-457200">
              <a:buFont typeface="+mj-lt"/>
              <a:buAutoNum type="arabicPeriod"/>
            </a:pPr>
            <a:r>
              <a:rPr lang="da-DK" sz="2800" dirty="0"/>
              <a:t>Den kan pålægges af leder (overarbejde skal som hovedregel undgås) </a:t>
            </a:r>
          </a:p>
          <a:p>
            <a:pPr marL="914400" lvl="1" indent="-457200">
              <a:buFont typeface="+mj-lt"/>
              <a:buAutoNum type="arabicPeriod"/>
            </a:pPr>
            <a:r>
              <a:rPr lang="da-DK" sz="2800" dirty="0"/>
              <a:t>Den kan pålægges eller ændres med aftalt varsel (principper for tilrettelæggelse af arbejdstiden drøftet i MED) </a:t>
            </a:r>
          </a:p>
          <a:p>
            <a:pPr marL="914400" lvl="1" indent="-457200">
              <a:buFont typeface="+mj-lt"/>
              <a:buAutoNum type="arabicPeriod"/>
            </a:pPr>
            <a:r>
              <a:rPr lang="da-DK" sz="2800" dirty="0"/>
              <a:t>Den kan ændres ved force majeure situationer med forkortet varsel</a:t>
            </a:r>
          </a:p>
        </p:txBody>
      </p:sp>
    </p:spTree>
    <p:extLst>
      <p:ext uri="{BB962C8B-B14F-4D97-AF65-F5344CB8AC3E}">
        <p14:creationId xmlns:p14="http://schemas.microsoft.com/office/powerpoint/2010/main" val="3734413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421E72-9C3A-7A90-7453-C707C214DB29}"/>
              </a:ext>
            </a:extLst>
          </p:cNvPr>
          <p:cNvSpPr>
            <a:spLocks noGrp="1"/>
          </p:cNvSpPr>
          <p:nvPr>
            <p:ph type="title"/>
          </p:nvPr>
        </p:nvSpPr>
        <p:spPr/>
        <p:txBody>
          <a:bodyPr/>
          <a:lstStyle/>
          <a:p>
            <a:pPr algn="ctr"/>
            <a:r>
              <a:rPr lang="da-DK" b="1" dirty="0"/>
              <a:t>Rådighedstjeneste</a:t>
            </a:r>
          </a:p>
        </p:txBody>
      </p:sp>
      <p:sp>
        <p:nvSpPr>
          <p:cNvPr id="3" name="Pladsholder til indhold 2">
            <a:extLst>
              <a:ext uri="{FF2B5EF4-FFF2-40B4-BE49-F238E27FC236}">
                <a16:creationId xmlns:a16="http://schemas.microsoft.com/office/drawing/2014/main" id="{E1F0F5EE-5E5C-B278-A2DE-F9527353A0EA}"/>
              </a:ext>
            </a:extLst>
          </p:cNvPr>
          <p:cNvSpPr>
            <a:spLocks noGrp="1"/>
          </p:cNvSpPr>
          <p:nvPr>
            <p:ph idx="1"/>
          </p:nvPr>
        </p:nvSpPr>
        <p:spPr/>
        <p:txBody>
          <a:bodyPr>
            <a:normAutofit lnSpcReduction="10000"/>
          </a:bodyPr>
          <a:lstStyle/>
          <a:p>
            <a:pPr marL="0" indent="0" algn="ctr">
              <a:buNone/>
            </a:pPr>
            <a:r>
              <a:rPr lang="da-DK" sz="2000" i="1" dirty="0"/>
              <a:t>Arbejdstilsynets tolkning</a:t>
            </a:r>
          </a:p>
          <a:p>
            <a:pPr marL="0" indent="0" algn="ctr">
              <a:buNone/>
            </a:pPr>
            <a:endParaRPr lang="da-DK" sz="2000" i="1" dirty="0"/>
          </a:p>
          <a:p>
            <a:r>
              <a:rPr lang="da-DK" sz="2400" dirty="0"/>
              <a:t>Ved rådighedstjeneste forstås, at den ansatte er forpligtet til at være til rådighed uden for arbejdsstedet og kan tilkaldes.</a:t>
            </a:r>
          </a:p>
          <a:p>
            <a:r>
              <a:rPr lang="da-DK" sz="2400" dirty="0"/>
              <a:t>At kunne kontaktes hjemme uden forpligtelse til at stå til rådighed er ikke rådighedstjeneste. (Det betyder at du skal kunne sige nej til at komme på arbejde) </a:t>
            </a:r>
          </a:p>
          <a:p>
            <a:r>
              <a:rPr lang="da-DK" sz="2400" dirty="0"/>
              <a:t>Rådighedsvagter uden for arbejdsstedet kan kvalificeres som arbejdstid, hvis ”de begrænsninger, som arbejdsgiver pålægger arbejdstageren, objektivt og i meget væsentlig grad kan påvirke sidstnævntes mulighed for frit at forvalte den tid, hvor hans eller hendes faglige tjenesteydelser ikke er påkrævet, og for at varetage sin egne interesser.</a:t>
            </a:r>
          </a:p>
        </p:txBody>
      </p:sp>
    </p:spTree>
    <p:extLst>
      <p:ext uri="{BB962C8B-B14F-4D97-AF65-F5344CB8AC3E}">
        <p14:creationId xmlns:p14="http://schemas.microsoft.com/office/powerpoint/2010/main" val="3945333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25958C-D0D4-5D5D-0A34-F6D11BDB28C2}"/>
              </a:ext>
            </a:extLst>
          </p:cNvPr>
          <p:cNvSpPr>
            <a:spLocks noGrp="1"/>
          </p:cNvSpPr>
          <p:nvPr>
            <p:ph type="title"/>
          </p:nvPr>
        </p:nvSpPr>
        <p:spPr/>
        <p:txBody>
          <a:bodyPr/>
          <a:lstStyle/>
          <a:p>
            <a:pPr algn="ctr"/>
            <a:r>
              <a:rPr lang="da-DK" b="1" dirty="0"/>
              <a:t>Rådighedsvagter</a:t>
            </a:r>
          </a:p>
        </p:txBody>
      </p:sp>
      <p:sp>
        <p:nvSpPr>
          <p:cNvPr id="3" name="Pladsholder til indhold 2">
            <a:extLst>
              <a:ext uri="{FF2B5EF4-FFF2-40B4-BE49-F238E27FC236}">
                <a16:creationId xmlns:a16="http://schemas.microsoft.com/office/drawing/2014/main" id="{BCB16583-2488-B94A-F0AC-F4AFAA28B259}"/>
              </a:ext>
            </a:extLst>
          </p:cNvPr>
          <p:cNvSpPr>
            <a:spLocks noGrp="1"/>
          </p:cNvSpPr>
          <p:nvPr>
            <p:ph idx="1"/>
          </p:nvPr>
        </p:nvSpPr>
        <p:spPr/>
        <p:txBody>
          <a:bodyPr/>
          <a:lstStyle/>
          <a:p>
            <a:r>
              <a:rPr lang="da-DK" dirty="0"/>
              <a:t>Hvis du bliver bedt om være klar til at komme på arbejde i tilfælde af sygdom og derfor skal stå til rådighed. </a:t>
            </a:r>
          </a:p>
          <a:p>
            <a:r>
              <a:rPr lang="da-DK" dirty="0"/>
              <a:t>Hvis du bliver bedt om at være klar til at komme på arbejde i tilfælde af der kommer børn i nødpasning og derfor skal stå til rådighed. </a:t>
            </a:r>
          </a:p>
          <a:p>
            <a:r>
              <a:rPr lang="da-DK" dirty="0"/>
              <a:t>Hvis du bliver bedt om at være klar til at komme på arbejde i tilfælde af at morgenåbneren er syg</a:t>
            </a:r>
          </a:p>
          <a:p>
            <a:pPr marL="0" indent="0" algn="ctr">
              <a:buNone/>
            </a:pPr>
            <a:r>
              <a:rPr lang="da-DK" dirty="0"/>
              <a:t>	Fælles er at du ikke kan planlægge dine egne interesser, tage til 	f.eks. Jylland eller andet, da du kan risikere at skulle møde ind på arbejdet</a:t>
            </a:r>
          </a:p>
        </p:txBody>
      </p:sp>
    </p:spTree>
    <p:extLst>
      <p:ext uri="{BB962C8B-B14F-4D97-AF65-F5344CB8AC3E}">
        <p14:creationId xmlns:p14="http://schemas.microsoft.com/office/powerpoint/2010/main" val="474845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ABB417-F812-6C22-321E-F8C9B1063041}"/>
              </a:ext>
            </a:extLst>
          </p:cNvPr>
          <p:cNvSpPr>
            <a:spLocks noGrp="1"/>
          </p:cNvSpPr>
          <p:nvPr>
            <p:ph type="title"/>
          </p:nvPr>
        </p:nvSpPr>
        <p:spPr/>
        <p:txBody>
          <a:bodyPr>
            <a:normAutofit/>
          </a:bodyPr>
          <a:lstStyle/>
          <a:p>
            <a:pPr algn="ctr"/>
            <a:r>
              <a:rPr lang="da-DK" sz="3600" b="1" dirty="0"/>
              <a:t>Rådighedsvagter er aftalt i overenskomster eller arbejdstidsregler </a:t>
            </a:r>
          </a:p>
        </p:txBody>
      </p:sp>
      <p:sp>
        <p:nvSpPr>
          <p:cNvPr id="3" name="Pladsholder til indhold 2">
            <a:extLst>
              <a:ext uri="{FF2B5EF4-FFF2-40B4-BE49-F238E27FC236}">
                <a16:creationId xmlns:a16="http://schemas.microsoft.com/office/drawing/2014/main" id="{6A75B587-BFBE-4B30-93E4-B930F947B9FC}"/>
              </a:ext>
            </a:extLst>
          </p:cNvPr>
          <p:cNvSpPr>
            <a:spLocks noGrp="1"/>
          </p:cNvSpPr>
          <p:nvPr>
            <p:ph idx="1"/>
          </p:nvPr>
        </p:nvSpPr>
        <p:spPr/>
        <p:txBody>
          <a:bodyPr>
            <a:normAutofit/>
          </a:bodyPr>
          <a:lstStyle/>
          <a:p>
            <a:endParaRPr lang="da-DK" sz="4000" dirty="0"/>
          </a:p>
          <a:p>
            <a:r>
              <a:rPr lang="da-DK" sz="4000" dirty="0"/>
              <a:t>Der er ikke aftaler om rådighedstjeneste på dagområdet</a:t>
            </a:r>
          </a:p>
          <a:p>
            <a:r>
              <a:rPr lang="da-DK" sz="4000" dirty="0"/>
              <a:t>Alt planlagt arbejde skal registres som arbejdstid </a:t>
            </a:r>
          </a:p>
          <a:p>
            <a:r>
              <a:rPr lang="da-DK" sz="4000" dirty="0"/>
              <a:t>Der kan </a:t>
            </a:r>
            <a:r>
              <a:rPr lang="da-DK" sz="4000" b="1" dirty="0"/>
              <a:t>IKKE </a:t>
            </a:r>
            <a:r>
              <a:rPr lang="da-DK" sz="4000" dirty="0"/>
              <a:t>laves lokalaftaler om rådighedsvagter </a:t>
            </a:r>
          </a:p>
        </p:txBody>
      </p:sp>
    </p:spTree>
    <p:extLst>
      <p:ext uri="{BB962C8B-B14F-4D97-AF65-F5344CB8AC3E}">
        <p14:creationId xmlns:p14="http://schemas.microsoft.com/office/powerpoint/2010/main" val="3977540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023B0-FD37-4DE6-3590-AD74A53C4DDC}"/>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CD459EB0-A4C1-8485-A09C-2C30FE5AAD60}"/>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292EB58C-519B-AAA0-AB8D-EBBD815DDA20}"/>
              </a:ext>
            </a:extLst>
          </p:cNvPr>
          <p:cNvSpPr txBox="1">
            <a:spLocks/>
          </p:cNvSpPr>
          <p:nvPr/>
        </p:nvSpPr>
        <p:spPr>
          <a:xfrm>
            <a:off x="456920" y="526307"/>
            <a:ext cx="74741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DDF90D41-72C2-9E72-F6DE-09A1F61A8F71}"/>
              </a:ext>
            </a:extLst>
          </p:cNvPr>
          <p:cNvSpPr txBox="1">
            <a:spLocks/>
          </p:cNvSpPr>
          <p:nvPr/>
        </p:nvSpPr>
        <p:spPr>
          <a:xfrm>
            <a:off x="834389" y="1760219"/>
            <a:ext cx="8830819" cy="438521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None/>
            </a:pPr>
            <a:endParaRPr lang="da-DK" sz="1800"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latin typeface="Arial" panose="020B0604020202020204" pitchFamily="34" charset="0"/>
                <a:ea typeface="Times New Roman" panose="02020603050405020304" pitchFamily="18" charset="0"/>
                <a:cs typeface="Times New Roman" panose="02020603050405020304" pitchFamily="18" charset="0"/>
              </a:rPr>
              <a:t>Kl.09.00 – 09.05 Velkomst og tjek ind</a:t>
            </a:r>
            <a:endParaRPr lang="da-DK" dirty="0">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effectLst/>
                <a:latin typeface="Arial" panose="020B0604020202020204" pitchFamily="34" charset="0"/>
                <a:ea typeface="Times New Roman" panose="02020603050405020304" pitchFamily="18" charset="0"/>
                <a:cs typeface="Times New Roman" panose="02020603050405020304" pitchFamily="18" charset="0"/>
              </a:rPr>
              <a:t>Kl.09.05 – 10.00 Oplæg omkring rådighedsvagte</a:t>
            </a:r>
            <a:r>
              <a:rPr lang="da-DK" dirty="0">
                <a:latin typeface="Arial" panose="020B0604020202020204" pitchFamily="34" charset="0"/>
                <a:ea typeface="Times New Roman" panose="02020603050405020304" pitchFamily="18" charset="0"/>
                <a:cs typeface="Times New Roman" panose="02020603050405020304" pitchFamily="18" charset="0"/>
              </a:rPr>
              <a:t>r, </a:t>
            </a:r>
            <a:r>
              <a:rPr lang="da-DK" dirty="0">
                <a:effectLst/>
                <a:latin typeface="Arial" panose="020B0604020202020204" pitchFamily="34" charset="0"/>
                <a:ea typeface="Times New Roman" panose="02020603050405020304" pitchFamily="18" charset="0"/>
                <a:cs typeface="Times New Roman" panose="02020603050405020304" pitchFamily="18" charset="0"/>
              </a:rPr>
              <a:t>ferie og anden frihed </a:t>
            </a:r>
            <a:r>
              <a:rPr lang="da-DK" dirty="0">
                <a:latin typeface="Arial" panose="020B0604020202020204" pitchFamily="34" charset="0"/>
                <a:ea typeface="Times New Roman" panose="02020603050405020304" pitchFamily="18" charset="0"/>
                <a:cs typeface="Times New Roman" panose="02020603050405020304" pitchFamily="18" charset="0"/>
              </a:rPr>
              <a:t>v/faglig sekretær</a:t>
            </a:r>
            <a:r>
              <a:rPr lang="da-DK" dirty="0">
                <a:effectLst/>
                <a:latin typeface="Arial" panose="020B0604020202020204" pitchFamily="34" charset="0"/>
                <a:ea typeface="Times New Roman" panose="02020603050405020304" pitchFamily="18" charset="0"/>
                <a:cs typeface="Times New Roman" panose="02020603050405020304" pitchFamily="18" charset="0"/>
              </a:rPr>
              <a:t> </a:t>
            </a:r>
            <a:endParaRPr lang="da-DK"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Kl.10.00 – 10.15 Pause </a:t>
            </a:r>
            <a:endParaRPr lang="da-DK" b="1"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effectLst/>
                <a:latin typeface="Arial" panose="020B0604020202020204" pitchFamily="34" charset="0"/>
                <a:ea typeface="Times New Roman" panose="02020603050405020304" pitchFamily="18" charset="0"/>
                <a:cs typeface="Times New Roman" panose="02020603050405020304" pitchFamily="18" charset="0"/>
              </a:rPr>
              <a:t>Kl.10.15 – 11.15 </a:t>
            </a:r>
            <a:r>
              <a:rPr lang="da-DK" dirty="0" err="1">
                <a:effectLst/>
                <a:latin typeface="Arial" panose="020B0604020202020204" pitchFamily="34" charset="0"/>
                <a:ea typeface="Times New Roman" panose="02020603050405020304" pitchFamily="18" charset="0"/>
                <a:cs typeface="Times New Roman" panose="02020603050405020304" pitchFamily="18" charset="0"/>
              </a:rPr>
              <a:t>Casearbejde</a:t>
            </a:r>
            <a:endParaRPr lang="da-DK"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effectLst/>
                <a:latin typeface="Arial" panose="020B0604020202020204" pitchFamily="34" charset="0"/>
                <a:ea typeface="Times New Roman" panose="02020603050405020304" pitchFamily="18" charset="0"/>
                <a:cs typeface="Times New Roman" panose="02020603050405020304" pitchFamily="18" charset="0"/>
              </a:rPr>
              <a:t>Kl.11.</a:t>
            </a:r>
            <a:r>
              <a:rPr lang="da-DK" dirty="0">
                <a:latin typeface="Arial" panose="020B0604020202020204" pitchFamily="34" charset="0"/>
                <a:ea typeface="Times New Roman" panose="02020603050405020304" pitchFamily="18" charset="0"/>
                <a:cs typeface="Times New Roman" panose="02020603050405020304" pitchFamily="18" charset="0"/>
              </a:rPr>
              <a:t>15</a:t>
            </a:r>
            <a:r>
              <a:rPr lang="da-DK" dirty="0">
                <a:effectLst/>
                <a:latin typeface="Arial" panose="020B0604020202020204" pitchFamily="34" charset="0"/>
                <a:ea typeface="Times New Roman" panose="02020603050405020304" pitchFamily="18" charset="0"/>
                <a:cs typeface="Times New Roman" panose="02020603050405020304" pitchFamily="18" charset="0"/>
              </a:rPr>
              <a:t> – 11.45 Opsamling</a:t>
            </a:r>
            <a:endParaRPr lang="da-DK"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effectLst/>
                <a:latin typeface="Arial" panose="020B0604020202020204" pitchFamily="34" charset="0"/>
                <a:ea typeface="Times New Roman" panose="02020603050405020304" pitchFamily="18" charset="0"/>
                <a:cs typeface="Times New Roman" panose="02020603050405020304" pitchFamily="18" charset="0"/>
              </a:rPr>
              <a:t>Kl.11.45 – 12.00 Meddelelser og afslutning på dagen</a:t>
            </a:r>
            <a:endParaRPr lang="da-DK"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6556C6AF-868E-83CE-37CA-661F901537B0}"/>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367630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5205C8C4-6A73-4FC7-9E01-2AC0B5F96138}"/>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6A4483CD-95F4-E16A-662D-3EA1674A1EC3}"/>
              </a:ext>
            </a:extLst>
          </p:cNvPr>
          <p:cNvSpPr txBox="1">
            <a:spLocks/>
          </p:cNvSpPr>
          <p:nvPr/>
        </p:nvSpPr>
        <p:spPr>
          <a:xfrm>
            <a:off x="456920" y="526307"/>
            <a:ext cx="74741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6B9B5E80-A7EF-D548-6F60-D1BFA7027336}"/>
              </a:ext>
            </a:extLst>
          </p:cNvPr>
          <p:cNvSpPr txBox="1">
            <a:spLocks/>
          </p:cNvSpPr>
          <p:nvPr/>
        </p:nvSpPr>
        <p:spPr>
          <a:xfrm>
            <a:off x="834389" y="1760219"/>
            <a:ext cx="8830819" cy="438521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None/>
            </a:pPr>
            <a:endParaRPr lang="da-DK" sz="1800"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Kl.09.00 – 09.05 Velkomst og tjek ind</a:t>
            </a:r>
            <a:endParaRPr lang="da-DK" b="1"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effectLst/>
                <a:latin typeface="Arial" panose="020B0604020202020204" pitchFamily="34" charset="0"/>
                <a:ea typeface="Times New Roman" panose="02020603050405020304" pitchFamily="18" charset="0"/>
                <a:cs typeface="Times New Roman" panose="02020603050405020304" pitchFamily="18" charset="0"/>
              </a:rPr>
              <a:t>Kl.09.05 – 10.00 Oplæg omkring rådighedsvagte</a:t>
            </a:r>
            <a:r>
              <a:rPr lang="da-DK" dirty="0">
                <a:latin typeface="Arial" panose="020B0604020202020204" pitchFamily="34" charset="0"/>
                <a:ea typeface="Times New Roman" panose="02020603050405020304" pitchFamily="18" charset="0"/>
                <a:cs typeface="Times New Roman" panose="02020603050405020304" pitchFamily="18" charset="0"/>
              </a:rPr>
              <a:t>r, </a:t>
            </a:r>
            <a:r>
              <a:rPr lang="da-DK" dirty="0">
                <a:effectLst/>
                <a:latin typeface="Arial" panose="020B0604020202020204" pitchFamily="34" charset="0"/>
                <a:ea typeface="Times New Roman" panose="02020603050405020304" pitchFamily="18" charset="0"/>
                <a:cs typeface="Times New Roman" panose="02020603050405020304" pitchFamily="18" charset="0"/>
              </a:rPr>
              <a:t>ferie og anden frihed </a:t>
            </a:r>
            <a:r>
              <a:rPr lang="da-DK" dirty="0">
                <a:latin typeface="Arial" panose="020B0604020202020204" pitchFamily="34" charset="0"/>
                <a:ea typeface="Times New Roman" panose="02020603050405020304" pitchFamily="18" charset="0"/>
                <a:cs typeface="Times New Roman" panose="02020603050405020304" pitchFamily="18" charset="0"/>
              </a:rPr>
              <a:t>v/faglig sekretær</a:t>
            </a:r>
            <a:r>
              <a:rPr lang="da-DK" dirty="0">
                <a:effectLst/>
                <a:latin typeface="Arial" panose="020B0604020202020204" pitchFamily="34" charset="0"/>
                <a:ea typeface="Times New Roman" panose="02020603050405020304" pitchFamily="18" charset="0"/>
                <a:cs typeface="Times New Roman" panose="02020603050405020304" pitchFamily="18" charset="0"/>
              </a:rPr>
              <a:t> </a:t>
            </a:r>
            <a:endParaRPr lang="da-DK"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effectLst/>
                <a:latin typeface="Arial" panose="020B0604020202020204" pitchFamily="34" charset="0"/>
                <a:ea typeface="Times New Roman" panose="02020603050405020304" pitchFamily="18" charset="0"/>
                <a:cs typeface="Times New Roman" panose="02020603050405020304" pitchFamily="18" charset="0"/>
              </a:rPr>
              <a:t>Kl.10.</a:t>
            </a:r>
            <a:r>
              <a:rPr lang="da-DK" dirty="0">
                <a:latin typeface="Arial" panose="020B0604020202020204" pitchFamily="34" charset="0"/>
                <a:ea typeface="Times New Roman" panose="02020603050405020304" pitchFamily="18" charset="0"/>
                <a:cs typeface="Times New Roman" panose="02020603050405020304" pitchFamily="18" charset="0"/>
              </a:rPr>
              <a:t>00</a:t>
            </a:r>
            <a:r>
              <a:rPr lang="da-DK" dirty="0">
                <a:effectLst/>
                <a:latin typeface="Arial" panose="020B0604020202020204" pitchFamily="34" charset="0"/>
                <a:ea typeface="Times New Roman" panose="02020603050405020304" pitchFamily="18" charset="0"/>
                <a:cs typeface="Times New Roman" panose="02020603050405020304" pitchFamily="18" charset="0"/>
              </a:rPr>
              <a:t> – </a:t>
            </a:r>
            <a:r>
              <a:rPr lang="da-DK" dirty="0">
                <a:latin typeface="Arial" panose="020B0604020202020204" pitchFamily="34" charset="0"/>
                <a:ea typeface="Times New Roman" panose="02020603050405020304" pitchFamily="18" charset="0"/>
                <a:cs typeface="Times New Roman" panose="02020603050405020304" pitchFamily="18" charset="0"/>
              </a:rPr>
              <a:t>10.15</a:t>
            </a:r>
            <a:r>
              <a:rPr lang="da-DK" dirty="0">
                <a:effectLst/>
                <a:latin typeface="Arial" panose="020B0604020202020204" pitchFamily="34" charset="0"/>
                <a:ea typeface="Times New Roman" panose="02020603050405020304" pitchFamily="18" charset="0"/>
                <a:cs typeface="Times New Roman" panose="02020603050405020304" pitchFamily="18" charset="0"/>
              </a:rPr>
              <a:t> Pause </a:t>
            </a:r>
            <a:endParaRPr lang="da-DK"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effectLst/>
                <a:latin typeface="Arial" panose="020B0604020202020204" pitchFamily="34" charset="0"/>
                <a:ea typeface="Times New Roman" panose="02020603050405020304" pitchFamily="18" charset="0"/>
                <a:cs typeface="Times New Roman" panose="02020603050405020304" pitchFamily="18" charset="0"/>
              </a:rPr>
              <a:t>Kl.10.15 – 11.15 </a:t>
            </a:r>
            <a:r>
              <a:rPr lang="da-DK" dirty="0" err="1">
                <a:effectLst/>
                <a:latin typeface="Arial" panose="020B0604020202020204" pitchFamily="34" charset="0"/>
                <a:ea typeface="Times New Roman" panose="02020603050405020304" pitchFamily="18" charset="0"/>
                <a:cs typeface="Times New Roman" panose="02020603050405020304" pitchFamily="18" charset="0"/>
              </a:rPr>
              <a:t>Casearbejde</a:t>
            </a:r>
            <a:endParaRPr lang="da-DK"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effectLst/>
                <a:latin typeface="Arial" panose="020B0604020202020204" pitchFamily="34" charset="0"/>
                <a:ea typeface="Times New Roman" panose="02020603050405020304" pitchFamily="18" charset="0"/>
                <a:cs typeface="Times New Roman" panose="02020603050405020304" pitchFamily="18" charset="0"/>
              </a:rPr>
              <a:t>Kl.11.</a:t>
            </a:r>
            <a:r>
              <a:rPr lang="da-DK" dirty="0">
                <a:latin typeface="Arial" panose="020B0604020202020204" pitchFamily="34" charset="0"/>
                <a:ea typeface="Times New Roman" panose="02020603050405020304" pitchFamily="18" charset="0"/>
                <a:cs typeface="Times New Roman" panose="02020603050405020304" pitchFamily="18" charset="0"/>
              </a:rPr>
              <a:t>15</a:t>
            </a:r>
            <a:r>
              <a:rPr lang="da-DK" dirty="0">
                <a:effectLst/>
                <a:latin typeface="Arial" panose="020B0604020202020204" pitchFamily="34" charset="0"/>
                <a:ea typeface="Times New Roman" panose="02020603050405020304" pitchFamily="18" charset="0"/>
                <a:cs typeface="Times New Roman" panose="02020603050405020304" pitchFamily="18" charset="0"/>
              </a:rPr>
              <a:t> – 11.45 Opsamling</a:t>
            </a:r>
            <a:endParaRPr lang="da-DK"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effectLst/>
                <a:latin typeface="Arial" panose="020B0604020202020204" pitchFamily="34" charset="0"/>
                <a:ea typeface="Times New Roman" panose="02020603050405020304" pitchFamily="18" charset="0"/>
                <a:cs typeface="Times New Roman" panose="02020603050405020304" pitchFamily="18" charset="0"/>
              </a:rPr>
              <a:t>Kl.11.45 – 12.00 Meddelelser og afslutning på dagen</a:t>
            </a:r>
            <a:endParaRPr lang="da-DK"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E02D813E-C02A-46F2-AE21-2B1CAA94F6C1}"/>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3365487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82427-83A0-A584-3E1D-FD312AD16AB1}"/>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D4E5139B-F3ED-ECA9-9B5A-90AC3C2CA48F}"/>
              </a:ext>
            </a:extLst>
          </p:cNvPr>
          <p:cNvSpPr txBox="1">
            <a:spLocks/>
          </p:cNvSpPr>
          <p:nvPr/>
        </p:nvSpPr>
        <p:spPr>
          <a:xfrm>
            <a:off x="456920" y="526307"/>
            <a:ext cx="861851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da-DK" sz="9600" b="1" dirty="0">
              <a:solidFill>
                <a:prstClr val="black"/>
              </a:solidFill>
              <a:effectLst>
                <a:outerShdw blurRad="38100" dist="38100" dir="2700000" algn="tl">
                  <a:srgbClr val="000000">
                    <a:alpha val="43137"/>
                  </a:srgbClr>
                </a:outerShdw>
              </a:effectLst>
              <a:latin typeface="+mn-lt"/>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da-DK" sz="9600" b="1" dirty="0">
                <a:solidFill>
                  <a:prstClr val="black"/>
                </a:solidFill>
                <a:effectLst>
                  <a:outerShdw blurRad="38100" dist="38100" dir="2700000" algn="tl">
                    <a:srgbClr val="000000">
                      <a:alpha val="43137"/>
                    </a:srgbClr>
                  </a:outerShdw>
                </a:effectLst>
                <a:latin typeface="+mn-lt"/>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lang="da-DK" sz="9600" b="1" dirty="0">
                <a:solidFill>
                  <a:prstClr val="black"/>
                </a:solidFill>
                <a:effectLst>
                  <a:outerShdw blurRad="38100" dist="38100" dir="2700000" algn="tl">
                    <a:srgbClr val="000000">
                      <a:alpha val="43137"/>
                    </a:srgbClr>
                  </a:outerShdw>
                </a:effectLst>
                <a:latin typeface="+mn-lt"/>
              </a:rPr>
              <a:t>Pause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9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rPr>
              <a:t>              15 min</a:t>
            </a:r>
          </a:p>
        </p:txBody>
      </p:sp>
      <p:sp>
        <p:nvSpPr>
          <p:cNvPr id="14" name="Pladsholder til indhold 2">
            <a:extLst>
              <a:ext uri="{FF2B5EF4-FFF2-40B4-BE49-F238E27FC236}">
                <a16:creationId xmlns:a16="http://schemas.microsoft.com/office/drawing/2014/main" id="{7D08935F-3ABB-5ACB-4348-2ACF438F1532}"/>
              </a:ext>
            </a:extLst>
          </p:cNvPr>
          <p:cNvSpPr txBox="1">
            <a:spLocks/>
          </p:cNvSpPr>
          <p:nvPr/>
        </p:nvSpPr>
        <p:spPr>
          <a:xfrm>
            <a:off x="299452" y="1189088"/>
            <a:ext cx="8618518" cy="480074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6B249D6E-60D1-12F3-CFD0-2EC48E7CF470}"/>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194" name="Picture 2" descr="Lene Jæger Klausen på LinkedIn: #fordenreneeraltingrent  #kritikeretnytperspektiv #ladosgrinesammen">
            <a:extLst>
              <a:ext uri="{FF2B5EF4-FFF2-40B4-BE49-F238E27FC236}">
                <a16:creationId xmlns:a16="http://schemas.microsoft.com/office/drawing/2014/main" id="{A59609AC-A629-DF9F-AE1C-94F6E16420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43" t="25009" r="11918" b="8084"/>
          <a:stretch/>
        </p:blipFill>
        <p:spPr bwMode="auto">
          <a:xfrm>
            <a:off x="2373085" y="3657601"/>
            <a:ext cx="5786606" cy="2332234"/>
          </a:xfrm>
          <a:prstGeom prst="rect">
            <a:avLst/>
          </a:prstGeom>
          <a:noFill/>
          <a:extLst>
            <a:ext uri="{909E8E84-426E-40DD-AFC4-6F175D3DCCD1}">
              <a14:hiddenFill xmlns:a14="http://schemas.microsoft.com/office/drawing/2010/main">
                <a:solidFill>
                  <a:srgbClr val="FFFFFF"/>
                </a:solidFill>
              </a14:hiddenFill>
            </a:ext>
          </a:extLst>
        </p:spPr>
      </p:pic>
      <p:pic>
        <p:nvPicPr>
          <p:cNvPr id="3" name="Billede 2">
            <a:extLst>
              <a:ext uri="{FF2B5EF4-FFF2-40B4-BE49-F238E27FC236}">
                <a16:creationId xmlns:a16="http://schemas.microsoft.com/office/drawing/2014/main" id="{D98C893C-6F9E-9C27-DF11-96CA66AF621B}"/>
              </a:ext>
            </a:extLst>
          </p:cNvPr>
          <p:cNvPicPr>
            <a:picLocks noChangeAspect="1"/>
          </p:cNvPicPr>
          <p:nvPr/>
        </p:nvPicPr>
        <p:blipFill>
          <a:blip r:embed="rId4"/>
          <a:stretch>
            <a:fillRect/>
          </a:stretch>
        </p:blipFill>
        <p:spPr>
          <a:xfrm>
            <a:off x="9820770" y="231933"/>
            <a:ext cx="1914310" cy="1914310"/>
          </a:xfrm>
          <a:prstGeom prst="rect">
            <a:avLst/>
          </a:prstGeom>
        </p:spPr>
      </p:pic>
    </p:spTree>
    <p:extLst>
      <p:ext uri="{BB962C8B-B14F-4D97-AF65-F5344CB8AC3E}">
        <p14:creationId xmlns:p14="http://schemas.microsoft.com/office/powerpoint/2010/main" val="2195230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E9A54-4797-9F89-D6C6-BBA506560B89}"/>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50FC177A-4D5E-BB05-65C8-6D2C5D046CF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6F84D273-D6BA-1714-F0C4-8E6E6EBB4952}"/>
              </a:ext>
            </a:extLst>
          </p:cNvPr>
          <p:cNvSpPr txBox="1">
            <a:spLocks/>
          </p:cNvSpPr>
          <p:nvPr/>
        </p:nvSpPr>
        <p:spPr>
          <a:xfrm>
            <a:off x="456920" y="526307"/>
            <a:ext cx="74741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86316925-8943-F28E-A98F-BCD8942E9E53}"/>
              </a:ext>
            </a:extLst>
          </p:cNvPr>
          <p:cNvSpPr txBox="1">
            <a:spLocks/>
          </p:cNvSpPr>
          <p:nvPr/>
        </p:nvSpPr>
        <p:spPr>
          <a:xfrm>
            <a:off x="834389" y="1760219"/>
            <a:ext cx="8830819" cy="438521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None/>
            </a:pPr>
            <a:endParaRPr lang="da-DK" sz="1800"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latin typeface="Arial" panose="020B0604020202020204" pitchFamily="34" charset="0"/>
                <a:ea typeface="Times New Roman" panose="02020603050405020304" pitchFamily="18" charset="0"/>
                <a:cs typeface="Times New Roman" panose="02020603050405020304" pitchFamily="18" charset="0"/>
              </a:rPr>
              <a:t>Kl.09.00 – 09.05 Velkomst og tjek ind</a:t>
            </a:r>
            <a:endParaRPr lang="da-DK" dirty="0">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effectLst/>
                <a:latin typeface="Arial" panose="020B0604020202020204" pitchFamily="34" charset="0"/>
                <a:ea typeface="Times New Roman" panose="02020603050405020304" pitchFamily="18" charset="0"/>
                <a:cs typeface="Times New Roman" panose="02020603050405020304" pitchFamily="18" charset="0"/>
              </a:rPr>
              <a:t>Kl.09.05 – 10.00 Oplæg omkring rådighedsvagte</a:t>
            </a:r>
            <a:r>
              <a:rPr lang="da-DK" dirty="0">
                <a:latin typeface="Arial" panose="020B0604020202020204" pitchFamily="34" charset="0"/>
                <a:ea typeface="Times New Roman" panose="02020603050405020304" pitchFamily="18" charset="0"/>
                <a:cs typeface="Times New Roman" panose="02020603050405020304" pitchFamily="18" charset="0"/>
              </a:rPr>
              <a:t>r, </a:t>
            </a:r>
            <a:r>
              <a:rPr lang="da-DK" dirty="0">
                <a:effectLst/>
                <a:latin typeface="Arial" panose="020B0604020202020204" pitchFamily="34" charset="0"/>
                <a:ea typeface="Times New Roman" panose="02020603050405020304" pitchFamily="18" charset="0"/>
                <a:cs typeface="Times New Roman" panose="02020603050405020304" pitchFamily="18" charset="0"/>
              </a:rPr>
              <a:t>ferie og anden frihed </a:t>
            </a:r>
            <a:r>
              <a:rPr lang="da-DK" dirty="0">
                <a:latin typeface="Arial" panose="020B0604020202020204" pitchFamily="34" charset="0"/>
                <a:ea typeface="Times New Roman" panose="02020603050405020304" pitchFamily="18" charset="0"/>
                <a:cs typeface="Times New Roman" panose="02020603050405020304" pitchFamily="18" charset="0"/>
              </a:rPr>
              <a:t>v/faglig sekretær</a:t>
            </a:r>
            <a:r>
              <a:rPr lang="da-DK" dirty="0">
                <a:effectLst/>
                <a:latin typeface="Arial" panose="020B0604020202020204" pitchFamily="34" charset="0"/>
                <a:ea typeface="Times New Roman" panose="02020603050405020304" pitchFamily="18" charset="0"/>
                <a:cs typeface="Times New Roman" panose="02020603050405020304" pitchFamily="18" charset="0"/>
              </a:rPr>
              <a:t> </a:t>
            </a:r>
            <a:endParaRPr lang="da-DK"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effectLst/>
                <a:latin typeface="Arial" panose="020B0604020202020204" pitchFamily="34" charset="0"/>
                <a:ea typeface="Times New Roman" panose="02020603050405020304" pitchFamily="18" charset="0"/>
                <a:cs typeface="Times New Roman" panose="02020603050405020304" pitchFamily="18" charset="0"/>
              </a:rPr>
              <a:t>Kl.10.</a:t>
            </a:r>
            <a:r>
              <a:rPr lang="da-DK" dirty="0">
                <a:latin typeface="Arial" panose="020B0604020202020204" pitchFamily="34" charset="0"/>
                <a:ea typeface="Times New Roman" panose="02020603050405020304" pitchFamily="18" charset="0"/>
                <a:cs typeface="Times New Roman" panose="02020603050405020304" pitchFamily="18" charset="0"/>
              </a:rPr>
              <a:t>00</a:t>
            </a:r>
            <a:r>
              <a:rPr lang="da-DK" dirty="0">
                <a:effectLst/>
                <a:latin typeface="Arial" panose="020B0604020202020204" pitchFamily="34" charset="0"/>
                <a:ea typeface="Times New Roman" panose="02020603050405020304" pitchFamily="18" charset="0"/>
                <a:cs typeface="Times New Roman" panose="02020603050405020304" pitchFamily="18" charset="0"/>
              </a:rPr>
              <a:t> – </a:t>
            </a:r>
            <a:r>
              <a:rPr lang="da-DK" dirty="0">
                <a:latin typeface="Arial" panose="020B0604020202020204" pitchFamily="34" charset="0"/>
                <a:ea typeface="Times New Roman" panose="02020603050405020304" pitchFamily="18" charset="0"/>
                <a:cs typeface="Times New Roman" panose="02020603050405020304" pitchFamily="18" charset="0"/>
              </a:rPr>
              <a:t>10.15</a:t>
            </a:r>
            <a:r>
              <a:rPr lang="da-DK" dirty="0">
                <a:effectLst/>
                <a:latin typeface="Arial" panose="020B0604020202020204" pitchFamily="34" charset="0"/>
                <a:ea typeface="Times New Roman" panose="02020603050405020304" pitchFamily="18" charset="0"/>
                <a:cs typeface="Times New Roman" panose="02020603050405020304" pitchFamily="18" charset="0"/>
              </a:rPr>
              <a:t> Pause </a:t>
            </a:r>
            <a:endParaRPr lang="da-DK"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Kl.10.15 – 11.15 </a:t>
            </a:r>
            <a:r>
              <a:rPr lang="da-DK" b="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Casearbejde</a:t>
            </a:r>
            <a:endParaRPr lang="da-DK" b="1"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effectLst/>
                <a:latin typeface="Arial" panose="020B0604020202020204" pitchFamily="34" charset="0"/>
                <a:ea typeface="Times New Roman" panose="02020603050405020304" pitchFamily="18" charset="0"/>
                <a:cs typeface="Times New Roman" panose="02020603050405020304" pitchFamily="18" charset="0"/>
              </a:rPr>
              <a:t>Kl.11.</a:t>
            </a:r>
            <a:r>
              <a:rPr lang="da-DK" dirty="0">
                <a:latin typeface="Arial" panose="020B0604020202020204" pitchFamily="34" charset="0"/>
                <a:ea typeface="Times New Roman" panose="02020603050405020304" pitchFamily="18" charset="0"/>
                <a:cs typeface="Times New Roman" panose="02020603050405020304" pitchFamily="18" charset="0"/>
              </a:rPr>
              <a:t>15</a:t>
            </a:r>
            <a:r>
              <a:rPr lang="da-DK" dirty="0">
                <a:effectLst/>
                <a:latin typeface="Arial" panose="020B0604020202020204" pitchFamily="34" charset="0"/>
                <a:ea typeface="Times New Roman" panose="02020603050405020304" pitchFamily="18" charset="0"/>
                <a:cs typeface="Times New Roman" panose="02020603050405020304" pitchFamily="18" charset="0"/>
              </a:rPr>
              <a:t> – 11.45 Opsamling</a:t>
            </a:r>
            <a:endParaRPr lang="da-DK"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effectLst/>
                <a:latin typeface="Arial" panose="020B0604020202020204" pitchFamily="34" charset="0"/>
                <a:ea typeface="Times New Roman" panose="02020603050405020304" pitchFamily="18" charset="0"/>
                <a:cs typeface="Times New Roman" panose="02020603050405020304" pitchFamily="18" charset="0"/>
              </a:rPr>
              <a:t>Kl.11.45 – 12.00 Meddelelser og afslutning på dagen</a:t>
            </a:r>
            <a:endParaRPr lang="da-DK"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E2CB975B-5ACC-460D-AFF8-2BD0F230DE07}"/>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691984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CBADC-608F-D4EF-A94C-D2EB7F520DE4}"/>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1F9ECCD9-90D4-7036-3953-E32AEF1A853E}"/>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867C306F-3C33-C792-321F-4FD4D2D7CBE5}"/>
              </a:ext>
            </a:extLst>
          </p:cNvPr>
          <p:cNvSpPr txBox="1">
            <a:spLocks/>
          </p:cNvSpPr>
          <p:nvPr/>
        </p:nvSpPr>
        <p:spPr>
          <a:xfrm>
            <a:off x="834388" y="1"/>
            <a:ext cx="7925564" cy="18518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Case 1  </a:t>
            </a:r>
          </a:p>
        </p:txBody>
      </p:sp>
      <p:sp>
        <p:nvSpPr>
          <p:cNvPr id="14" name="Pladsholder til indhold 2">
            <a:extLst>
              <a:ext uri="{FF2B5EF4-FFF2-40B4-BE49-F238E27FC236}">
                <a16:creationId xmlns:a16="http://schemas.microsoft.com/office/drawing/2014/main" id="{D099351C-ACC1-E257-BBAE-E4A66DA2805D}"/>
              </a:ext>
            </a:extLst>
          </p:cNvPr>
          <p:cNvSpPr txBox="1">
            <a:spLocks/>
          </p:cNvSpPr>
          <p:nvPr/>
        </p:nvSpPr>
        <p:spPr>
          <a:xfrm>
            <a:off x="834389" y="1760219"/>
            <a:ext cx="8821675" cy="438521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6C9CAFA9-E513-75C0-85D3-FA5B3BD6F908}"/>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
        <p:nvSpPr>
          <p:cNvPr id="4" name="Tekstfelt 3">
            <a:extLst>
              <a:ext uri="{FF2B5EF4-FFF2-40B4-BE49-F238E27FC236}">
                <a16:creationId xmlns:a16="http://schemas.microsoft.com/office/drawing/2014/main" id="{DF9F1FA5-9CB2-60FD-80B1-CA7D2436E5BF}"/>
              </a:ext>
            </a:extLst>
          </p:cNvPr>
          <p:cNvSpPr txBox="1"/>
          <p:nvPr/>
        </p:nvSpPr>
        <p:spPr>
          <a:xfrm>
            <a:off x="914400" y="1554480"/>
            <a:ext cx="9445752" cy="6007799"/>
          </a:xfrm>
          <a:prstGeom prst="rect">
            <a:avLst/>
          </a:prstGeom>
          <a:noFill/>
        </p:spPr>
        <p:txBody>
          <a:bodyPr wrap="square">
            <a:spAutoFit/>
          </a:bodyPr>
          <a:lstStyle/>
          <a:p>
            <a:pPr>
              <a:lnSpc>
                <a:spcPct val="150000"/>
              </a:lnSpc>
            </a:pPr>
            <a:r>
              <a:rPr lang="da-DK" sz="2800" b="1" i="1" dirty="0">
                <a:effectLst/>
                <a:latin typeface="Arial" panose="020B0604020202020204" pitchFamily="34" charset="0"/>
                <a:ea typeface="Times New Roman" panose="02020603050405020304" pitchFamily="18" charset="0"/>
                <a:cs typeface="Times New Roman" panose="02020603050405020304" pitchFamily="18" charset="0"/>
              </a:rPr>
              <a:t>Besked fra MED-udvalget på Aula: </a:t>
            </a:r>
          </a:p>
          <a:p>
            <a:r>
              <a:rPr lang="da-DK" sz="2500" i="1" dirty="0">
                <a:latin typeface="Arial" panose="020B0604020202020204" pitchFamily="34" charset="0"/>
                <a:ea typeface="Times New Roman" panose="02020603050405020304" pitchFamily="18" charset="0"/>
                <a:cs typeface="Times New Roman" panose="02020603050405020304" pitchFamily="18" charset="0"/>
              </a:rPr>
              <a:t>Kære alle ansatte i klynge </a:t>
            </a:r>
            <a:r>
              <a:rPr lang="da-DK" sz="2500" i="1" dirty="0" err="1">
                <a:latin typeface="Arial" panose="020B0604020202020204" pitchFamily="34" charset="0"/>
                <a:ea typeface="Times New Roman" panose="02020603050405020304" pitchFamily="18" charset="0"/>
                <a:cs typeface="Times New Roman" panose="02020603050405020304" pitchFamily="18" charset="0"/>
              </a:rPr>
              <a:t>B.Ørn</a:t>
            </a:r>
            <a:r>
              <a:rPr lang="da-DK" sz="2500" i="1" dirty="0">
                <a:latin typeface="Arial" panose="020B0604020202020204" pitchFamily="34" charset="0"/>
                <a:ea typeface="Times New Roman" panose="02020603050405020304" pitchFamily="18" charset="0"/>
                <a:cs typeface="Times New Roman" panose="02020603050405020304" pitchFamily="18" charset="0"/>
              </a:rPr>
              <a:t>. </a:t>
            </a:r>
          </a:p>
          <a:p>
            <a:r>
              <a:rPr lang="da-DK" sz="2500" i="1" dirty="0">
                <a:latin typeface="Arial" panose="020B0604020202020204" pitchFamily="34" charset="0"/>
                <a:ea typeface="Times New Roman" panose="02020603050405020304" pitchFamily="18" charset="0"/>
                <a:cs typeface="Times New Roman" panose="02020603050405020304" pitchFamily="18" charset="0"/>
              </a:rPr>
              <a:t>I 2025 skal vi halvere vikarbudgettet. </a:t>
            </a:r>
          </a:p>
          <a:p>
            <a:r>
              <a:rPr lang="da-DK" sz="2500" i="1" dirty="0">
                <a:latin typeface="Arial" panose="020B0604020202020204" pitchFamily="34" charset="0"/>
                <a:ea typeface="Times New Roman" panose="02020603050405020304" pitchFamily="18" charset="0"/>
                <a:cs typeface="Times New Roman" panose="02020603050405020304" pitchFamily="18" charset="0"/>
              </a:rPr>
              <a:t>Derfor indskærper vi, at I at I står til rådighed i hele institutionens åbningstid (7.00-16.45). I skal være opmærksomme på, at selvom I på skemaet står til at have en tidlig dag, så forventes det fremover, at I kan blive i hele åbningstiden ved behov. </a:t>
            </a:r>
            <a:br>
              <a:rPr lang="da-DK" sz="2500" i="1" dirty="0">
                <a:latin typeface="Arial" panose="020B0604020202020204" pitchFamily="34" charset="0"/>
                <a:ea typeface="Times New Roman" panose="02020603050405020304" pitchFamily="18" charset="0"/>
                <a:cs typeface="Times New Roman" panose="02020603050405020304" pitchFamily="18" charset="0"/>
              </a:rPr>
            </a:br>
            <a:r>
              <a:rPr lang="da-DK" sz="2500" i="1" dirty="0">
                <a:latin typeface="Arial" panose="020B0604020202020204" pitchFamily="34" charset="0"/>
                <a:ea typeface="Times New Roman" panose="02020603050405020304" pitchFamily="18" charset="0"/>
                <a:cs typeface="Times New Roman" panose="02020603050405020304" pitchFamily="18" charset="0"/>
              </a:rPr>
              <a:t>Undgå derfor, at lave andre aftaler i institutionens åbningstid. </a:t>
            </a:r>
          </a:p>
          <a:p>
            <a:endParaRPr lang="da-DK" sz="2500" i="1" dirty="0">
              <a:latin typeface="Arial" panose="020B0604020202020204" pitchFamily="34" charset="0"/>
              <a:ea typeface="Times New Roman" panose="02020603050405020304" pitchFamily="18" charset="0"/>
              <a:cs typeface="Times New Roman" panose="02020603050405020304" pitchFamily="18" charset="0"/>
            </a:endParaRPr>
          </a:p>
          <a:p>
            <a:r>
              <a:rPr lang="da-DK" sz="2500" i="1" dirty="0">
                <a:effectLst/>
                <a:latin typeface="Arial" panose="020B0604020202020204" pitchFamily="34" charset="0"/>
                <a:ea typeface="Calibri" panose="020F0502020204030204" pitchFamily="34" charset="0"/>
                <a:cs typeface="Arial" panose="020B0604020202020204" pitchFamily="34" charset="0"/>
              </a:rPr>
              <a:t>I ønskes alle en god jul og godt nytår. </a:t>
            </a:r>
            <a:br>
              <a:rPr lang="da-DK" sz="2500" i="1" dirty="0">
                <a:latin typeface="Arial" panose="020B0604020202020204" pitchFamily="34" charset="0"/>
                <a:ea typeface="Times New Roman" panose="02020603050405020304" pitchFamily="18" charset="0"/>
                <a:cs typeface="Times New Roman" panose="02020603050405020304" pitchFamily="18" charset="0"/>
              </a:rPr>
            </a:br>
            <a:r>
              <a:rPr lang="da-DK" sz="2500" i="1" dirty="0">
                <a:latin typeface="Arial" panose="020B0604020202020204" pitchFamily="34" charset="0"/>
                <a:ea typeface="Times New Roman" panose="02020603050405020304" pitchFamily="18" charset="0"/>
                <a:cs typeface="Times New Roman" panose="02020603050405020304" pitchFamily="18" charset="0"/>
              </a:rPr>
              <a:t>Venlig hilsen MED-udvalget.</a:t>
            </a:r>
          </a:p>
          <a:p>
            <a:pPr>
              <a:lnSpc>
                <a:spcPct val="115000"/>
              </a:lnSpc>
            </a:pPr>
            <a:endParaRPr lang="da-DK" sz="2800"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endParaRPr lang="da-DK" sz="2800"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da-DK" sz="2800" dirty="0"/>
          </a:p>
        </p:txBody>
      </p:sp>
      <p:pic>
        <p:nvPicPr>
          <p:cNvPr id="3074" name="Picture 2" descr="Magnet - Klokken 07:00">
            <a:extLst>
              <a:ext uri="{FF2B5EF4-FFF2-40B4-BE49-F238E27FC236}">
                <a16:creationId xmlns:a16="http://schemas.microsoft.com/office/drawing/2014/main" id="{C5257CB5-E462-A418-EBEF-491B2F9FED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0938" y="4315326"/>
            <a:ext cx="2335046" cy="2335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827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ECCF1-4809-F599-2622-C4028B6C9038}"/>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80B76429-EB62-C13B-8C1C-4B6899BB939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5E6D4E21-0A63-4B0E-E5F7-02CF089FA728}"/>
              </a:ext>
            </a:extLst>
          </p:cNvPr>
          <p:cNvSpPr txBox="1">
            <a:spLocks/>
          </p:cNvSpPr>
          <p:nvPr/>
        </p:nvSpPr>
        <p:spPr>
          <a:xfrm>
            <a:off x="834388" y="1"/>
            <a:ext cx="7925564" cy="18518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da-DK"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Case 2 </a:t>
            </a:r>
          </a:p>
        </p:txBody>
      </p:sp>
      <p:sp>
        <p:nvSpPr>
          <p:cNvPr id="14" name="Pladsholder til indhold 2">
            <a:extLst>
              <a:ext uri="{FF2B5EF4-FFF2-40B4-BE49-F238E27FC236}">
                <a16:creationId xmlns:a16="http://schemas.microsoft.com/office/drawing/2014/main" id="{AA359E18-D3CA-E73E-22CD-ABEFF6DD98A2}"/>
              </a:ext>
            </a:extLst>
          </p:cNvPr>
          <p:cNvSpPr txBox="1">
            <a:spLocks/>
          </p:cNvSpPr>
          <p:nvPr/>
        </p:nvSpPr>
        <p:spPr>
          <a:xfrm>
            <a:off x="834389" y="1760219"/>
            <a:ext cx="8821675" cy="438521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EEA408DD-1FF3-14A8-888E-EC6167F27147}"/>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
        <p:nvSpPr>
          <p:cNvPr id="4" name="Tekstfelt 3">
            <a:extLst>
              <a:ext uri="{FF2B5EF4-FFF2-40B4-BE49-F238E27FC236}">
                <a16:creationId xmlns:a16="http://schemas.microsoft.com/office/drawing/2014/main" id="{06961E4A-3843-5C0A-40A7-DEE5EAEACB9C}"/>
              </a:ext>
            </a:extLst>
          </p:cNvPr>
          <p:cNvSpPr txBox="1"/>
          <p:nvPr/>
        </p:nvSpPr>
        <p:spPr>
          <a:xfrm>
            <a:off x="914399" y="1554480"/>
            <a:ext cx="8815083" cy="6038576"/>
          </a:xfrm>
          <a:prstGeom prst="rect">
            <a:avLst/>
          </a:prstGeom>
          <a:noFill/>
        </p:spPr>
        <p:txBody>
          <a:bodyPr wrap="square">
            <a:spAutoFit/>
          </a:bodyPr>
          <a:lstStyle/>
          <a:p>
            <a:pPr>
              <a:lnSpc>
                <a:spcPct val="150000"/>
              </a:lnSpc>
            </a:pPr>
            <a:r>
              <a:rPr lang="da-DK" sz="2800" dirty="0">
                <a:effectLst/>
                <a:latin typeface="Arial" panose="020B0604020202020204" pitchFamily="34" charset="0"/>
                <a:ea typeface="Times New Roman" panose="02020603050405020304" pitchFamily="18" charset="0"/>
                <a:cs typeface="Times New Roman" panose="02020603050405020304" pitchFamily="18" charset="0"/>
              </a:rPr>
              <a:t>December nærmer sig, og kollegae</a:t>
            </a:r>
            <a:r>
              <a:rPr lang="da-DK" sz="2800" dirty="0">
                <a:latin typeface="Arial" panose="020B0604020202020204" pitchFamily="34" charset="0"/>
                <a:ea typeface="Times New Roman" panose="02020603050405020304" pitchFamily="18" charset="0"/>
                <a:cs typeface="Times New Roman" panose="02020603050405020304" pitchFamily="18" charset="0"/>
              </a:rPr>
              <a:t>rne har planlagt og fået godkendt deres ønsker omkring </a:t>
            </a:r>
            <a:r>
              <a:rPr lang="da-DK" sz="2800" dirty="0" err="1">
                <a:latin typeface="Arial" panose="020B0604020202020204" pitchFamily="34" charset="0"/>
                <a:ea typeface="Times New Roman" panose="02020603050405020304" pitchFamily="18" charset="0"/>
                <a:cs typeface="Times New Roman" panose="02020603050405020304" pitchFamily="18" charset="0"/>
              </a:rPr>
              <a:t>julefri</a:t>
            </a:r>
            <a:r>
              <a:rPr lang="da-DK" sz="2800" dirty="0">
                <a:latin typeface="Arial" panose="020B0604020202020204" pitchFamily="34" charset="0"/>
                <a:ea typeface="Times New Roman" panose="02020603050405020304" pitchFamily="18" charset="0"/>
                <a:cs typeface="Times New Roman" panose="02020603050405020304" pitchFamily="18" charset="0"/>
              </a:rPr>
              <a:t>. </a:t>
            </a:r>
          </a:p>
          <a:p>
            <a:pPr>
              <a:lnSpc>
                <a:spcPct val="150000"/>
              </a:lnSpc>
            </a:pPr>
            <a:r>
              <a:rPr lang="da-DK" sz="2800" dirty="0">
                <a:latin typeface="Arial" panose="020B0604020202020204" pitchFamily="34" charset="0"/>
                <a:ea typeface="Times New Roman" panose="02020603050405020304" pitchFamily="18" charset="0"/>
                <a:cs typeface="Times New Roman" panose="02020603050405020304" pitchFamily="18" charset="0"/>
              </a:rPr>
              <a:t>I midten af november får en stue dog besked på, at da der er flere børn end først antaget, kan de ikke alle holde fri som planlagt. De skal derfor finde ud af, hvilke 2 kollegaer der skal møde på arbejde i stedet for at holde fri. </a:t>
            </a:r>
            <a:endParaRPr lang="da-DK" sz="2500"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endParaRPr lang="da-DK" sz="2800"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endParaRPr lang="da-DK" sz="2800"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da-DK" sz="2800" dirty="0"/>
          </a:p>
        </p:txBody>
      </p:sp>
      <p:pic>
        <p:nvPicPr>
          <p:cNvPr id="2050" name="Picture 2" descr="Juleferie-rejser til storby eller til strand - Escapeaway">
            <a:extLst>
              <a:ext uri="{FF2B5EF4-FFF2-40B4-BE49-F238E27FC236}">
                <a16:creationId xmlns:a16="http://schemas.microsoft.com/office/drawing/2014/main" id="{26B7762C-8430-2307-1E4D-59842C7B0B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4934" y="4179233"/>
            <a:ext cx="2821238" cy="185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983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85579-D021-EB71-2F25-E4B506B25115}"/>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228A6074-E6FD-4AD2-44E3-ACE78FBB58DE}"/>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C9401FE2-90C6-8703-F43D-898ED223FC46}"/>
              </a:ext>
            </a:extLst>
          </p:cNvPr>
          <p:cNvSpPr txBox="1">
            <a:spLocks/>
          </p:cNvSpPr>
          <p:nvPr/>
        </p:nvSpPr>
        <p:spPr>
          <a:xfrm>
            <a:off x="456920" y="526307"/>
            <a:ext cx="74741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4FFCB890-AE94-5CD4-E992-1988BB4E8E99}"/>
              </a:ext>
            </a:extLst>
          </p:cNvPr>
          <p:cNvSpPr txBox="1">
            <a:spLocks/>
          </p:cNvSpPr>
          <p:nvPr/>
        </p:nvSpPr>
        <p:spPr>
          <a:xfrm>
            <a:off x="834389" y="1760219"/>
            <a:ext cx="8830819" cy="438521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None/>
            </a:pPr>
            <a:endParaRPr lang="da-DK" sz="1800"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latin typeface="Arial" panose="020B0604020202020204" pitchFamily="34" charset="0"/>
                <a:ea typeface="Times New Roman" panose="02020603050405020304" pitchFamily="18" charset="0"/>
                <a:cs typeface="Times New Roman" panose="02020603050405020304" pitchFamily="18" charset="0"/>
              </a:rPr>
              <a:t>Kl.09.00 – 09.05 Velkomst og tjek ind</a:t>
            </a:r>
            <a:endParaRPr lang="da-DK" dirty="0">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effectLst/>
                <a:latin typeface="Arial" panose="020B0604020202020204" pitchFamily="34" charset="0"/>
                <a:ea typeface="Times New Roman" panose="02020603050405020304" pitchFamily="18" charset="0"/>
                <a:cs typeface="Times New Roman" panose="02020603050405020304" pitchFamily="18" charset="0"/>
              </a:rPr>
              <a:t>Kl.09.05 – 10.00 Oplæg omkring rådighedsvagte</a:t>
            </a:r>
            <a:r>
              <a:rPr lang="da-DK" dirty="0">
                <a:latin typeface="Arial" panose="020B0604020202020204" pitchFamily="34" charset="0"/>
                <a:ea typeface="Times New Roman" panose="02020603050405020304" pitchFamily="18" charset="0"/>
                <a:cs typeface="Times New Roman" panose="02020603050405020304" pitchFamily="18" charset="0"/>
              </a:rPr>
              <a:t>r, </a:t>
            </a:r>
            <a:r>
              <a:rPr lang="da-DK" dirty="0">
                <a:effectLst/>
                <a:latin typeface="Arial" panose="020B0604020202020204" pitchFamily="34" charset="0"/>
                <a:ea typeface="Times New Roman" panose="02020603050405020304" pitchFamily="18" charset="0"/>
                <a:cs typeface="Times New Roman" panose="02020603050405020304" pitchFamily="18" charset="0"/>
              </a:rPr>
              <a:t>ferie og anden frihed </a:t>
            </a:r>
            <a:r>
              <a:rPr lang="da-DK" dirty="0">
                <a:latin typeface="Arial" panose="020B0604020202020204" pitchFamily="34" charset="0"/>
                <a:ea typeface="Times New Roman" panose="02020603050405020304" pitchFamily="18" charset="0"/>
                <a:cs typeface="Times New Roman" panose="02020603050405020304" pitchFamily="18" charset="0"/>
              </a:rPr>
              <a:t>v/faglig sekretær</a:t>
            </a:r>
            <a:r>
              <a:rPr lang="da-DK" dirty="0">
                <a:effectLst/>
                <a:latin typeface="Arial" panose="020B0604020202020204" pitchFamily="34" charset="0"/>
                <a:ea typeface="Times New Roman" panose="02020603050405020304" pitchFamily="18" charset="0"/>
                <a:cs typeface="Times New Roman" panose="02020603050405020304" pitchFamily="18" charset="0"/>
              </a:rPr>
              <a:t> </a:t>
            </a:r>
            <a:endParaRPr lang="da-DK"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effectLst/>
                <a:latin typeface="Arial" panose="020B0604020202020204" pitchFamily="34" charset="0"/>
                <a:ea typeface="Times New Roman" panose="02020603050405020304" pitchFamily="18" charset="0"/>
                <a:cs typeface="Times New Roman" panose="02020603050405020304" pitchFamily="18" charset="0"/>
              </a:rPr>
              <a:t>Kl.10.</a:t>
            </a:r>
            <a:r>
              <a:rPr lang="da-DK" dirty="0">
                <a:latin typeface="Arial" panose="020B0604020202020204" pitchFamily="34" charset="0"/>
                <a:ea typeface="Times New Roman" panose="02020603050405020304" pitchFamily="18" charset="0"/>
                <a:cs typeface="Times New Roman" panose="02020603050405020304" pitchFamily="18" charset="0"/>
              </a:rPr>
              <a:t>00</a:t>
            </a:r>
            <a:r>
              <a:rPr lang="da-DK" dirty="0">
                <a:effectLst/>
                <a:latin typeface="Arial" panose="020B0604020202020204" pitchFamily="34" charset="0"/>
                <a:ea typeface="Times New Roman" panose="02020603050405020304" pitchFamily="18" charset="0"/>
                <a:cs typeface="Times New Roman" panose="02020603050405020304" pitchFamily="18" charset="0"/>
              </a:rPr>
              <a:t> – </a:t>
            </a:r>
            <a:r>
              <a:rPr lang="da-DK" dirty="0">
                <a:latin typeface="Arial" panose="020B0604020202020204" pitchFamily="34" charset="0"/>
                <a:ea typeface="Times New Roman" panose="02020603050405020304" pitchFamily="18" charset="0"/>
                <a:cs typeface="Times New Roman" panose="02020603050405020304" pitchFamily="18" charset="0"/>
              </a:rPr>
              <a:t>10.15</a:t>
            </a:r>
            <a:r>
              <a:rPr lang="da-DK" dirty="0">
                <a:effectLst/>
                <a:latin typeface="Arial" panose="020B0604020202020204" pitchFamily="34" charset="0"/>
                <a:ea typeface="Times New Roman" panose="02020603050405020304" pitchFamily="18" charset="0"/>
                <a:cs typeface="Times New Roman" panose="02020603050405020304" pitchFamily="18" charset="0"/>
              </a:rPr>
              <a:t> Pause </a:t>
            </a:r>
            <a:endParaRPr lang="da-DK"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latin typeface="Arial" panose="020B0604020202020204" pitchFamily="34" charset="0"/>
                <a:ea typeface="Times New Roman" panose="02020603050405020304" pitchFamily="18" charset="0"/>
                <a:cs typeface="Times New Roman" panose="02020603050405020304" pitchFamily="18" charset="0"/>
              </a:rPr>
              <a:t>Kl.10.15 – 11.15 </a:t>
            </a:r>
            <a:r>
              <a:rPr lang="da-DK" dirty="0" err="1">
                <a:latin typeface="Arial" panose="020B0604020202020204" pitchFamily="34" charset="0"/>
                <a:ea typeface="Times New Roman" panose="02020603050405020304" pitchFamily="18" charset="0"/>
                <a:cs typeface="Times New Roman" panose="02020603050405020304" pitchFamily="18" charset="0"/>
              </a:rPr>
              <a:t>Casearbejde</a:t>
            </a:r>
            <a:endParaRPr lang="da-DK" dirty="0">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Kl.11.15 – 11.45 Opsamling</a:t>
            </a:r>
            <a:endParaRPr lang="da-DK" b="1"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effectLst/>
                <a:latin typeface="Arial" panose="020B0604020202020204" pitchFamily="34" charset="0"/>
                <a:ea typeface="Times New Roman" panose="02020603050405020304" pitchFamily="18" charset="0"/>
                <a:cs typeface="Times New Roman" panose="02020603050405020304" pitchFamily="18" charset="0"/>
              </a:rPr>
              <a:t>Kl.11.45 – 12.00 Meddelelser og afslutning på dagen</a:t>
            </a:r>
            <a:endParaRPr lang="da-DK"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38631CE0-9077-0362-A7E1-7A0C88CB9F75}"/>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570035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F7FF8-97D0-2C94-FA42-40310683E64E}"/>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D1A8FD87-8C9B-303E-6016-DA1DCF50FAE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7D31E944-6A5A-8B71-69F3-A18220DA8D77}"/>
              </a:ext>
            </a:extLst>
          </p:cNvPr>
          <p:cNvSpPr txBox="1">
            <a:spLocks/>
          </p:cNvSpPr>
          <p:nvPr/>
        </p:nvSpPr>
        <p:spPr>
          <a:xfrm>
            <a:off x="834388" y="1"/>
            <a:ext cx="7925564" cy="18518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Opsamling case 1  </a:t>
            </a:r>
          </a:p>
        </p:txBody>
      </p:sp>
      <p:sp>
        <p:nvSpPr>
          <p:cNvPr id="14" name="Pladsholder til indhold 2">
            <a:extLst>
              <a:ext uri="{FF2B5EF4-FFF2-40B4-BE49-F238E27FC236}">
                <a16:creationId xmlns:a16="http://schemas.microsoft.com/office/drawing/2014/main" id="{311E7EE7-E017-BD7A-ADF9-C6BECD04D92F}"/>
              </a:ext>
            </a:extLst>
          </p:cNvPr>
          <p:cNvSpPr txBox="1">
            <a:spLocks/>
          </p:cNvSpPr>
          <p:nvPr/>
        </p:nvSpPr>
        <p:spPr>
          <a:xfrm>
            <a:off x="834389" y="1760219"/>
            <a:ext cx="8821675" cy="438521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21791E24-3BD2-EBD3-F08F-BBCCCBDDC334}"/>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
        <p:nvSpPr>
          <p:cNvPr id="4" name="Tekstfelt 3">
            <a:extLst>
              <a:ext uri="{FF2B5EF4-FFF2-40B4-BE49-F238E27FC236}">
                <a16:creationId xmlns:a16="http://schemas.microsoft.com/office/drawing/2014/main" id="{856724F7-6168-CF30-EF8B-4D6542824597}"/>
              </a:ext>
            </a:extLst>
          </p:cNvPr>
          <p:cNvSpPr txBox="1"/>
          <p:nvPr/>
        </p:nvSpPr>
        <p:spPr>
          <a:xfrm>
            <a:off x="914400" y="1554480"/>
            <a:ext cx="9445752" cy="2806922"/>
          </a:xfrm>
          <a:prstGeom prst="rect">
            <a:avLst/>
          </a:prstGeom>
          <a:noFill/>
        </p:spPr>
        <p:txBody>
          <a:bodyPr wrap="square">
            <a:spAutoFit/>
          </a:bodyPr>
          <a:lstStyle/>
          <a:p>
            <a:pPr>
              <a:lnSpc>
                <a:spcPct val="150000"/>
              </a:lnSpc>
            </a:pPr>
            <a:endParaRPr lang="da-DK" sz="2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endParaRPr lang="da-DK" sz="2800"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endParaRPr lang="da-DK" sz="2800"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endParaRPr lang="da-DK" sz="2800"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da-DK" sz="2800" dirty="0"/>
          </a:p>
        </p:txBody>
      </p:sp>
      <p:pic>
        <p:nvPicPr>
          <p:cNvPr id="3" name="Picture 2" descr="Magnet - Klokken 07:00">
            <a:extLst>
              <a:ext uri="{FF2B5EF4-FFF2-40B4-BE49-F238E27FC236}">
                <a16:creationId xmlns:a16="http://schemas.microsoft.com/office/drawing/2014/main" id="{ACB3EAF5-C79C-0E8E-6903-850071806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862" y="1903514"/>
            <a:ext cx="3102616" cy="310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686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A4350-9197-D6AD-9125-A6513C69C9DE}"/>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394F8579-867A-64E1-C51C-A3B8718516E7}"/>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697126F6-1132-DE64-A80C-3E945B2E3D6D}"/>
              </a:ext>
            </a:extLst>
          </p:cNvPr>
          <p:cNvSpPr txBox="1">
            <a:spLocks/>
          </p:cNvSpPr>
          <p:nvPr/>
        </p:nvSpPr>
        <p:spPr>
          <a:xfrm>
            <a:off x="834388" y="1"/>
            <a:ext cx="7925564" cy="18518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Opsamling case 2   </a:t>
            </a:r>
          </a:p>
        </p:txBody>
      </p:sp>
      <p:sp>
        <p:nvSpPr>
          <p:cNvPr id="14" name="Pladsholder til indhold 2">
            <a:extLst>
              <a:ext uri="{FF2B5EF4-FFF2-40B4-BE49-F238E27FC236}">
                <a16:creationId xmlns:a16="http://schemas.microsoft.com/office/drawing/2014/main" id="{F045A365-0332-633C-D317-12A450BC6048}"/>
              </a:ext>
            </a:extLst>
          </p:cNvPr>
          <p:cNvSpPr txBox="1">
            <a:spLocks/>
          </p:cNvSpPr>
          <p:nvPr/>
        </p:nvSpPr>
        <p:spPr>
          <a:xfrm>
            <a:off x="834389" y="1760219"/>
            <a:ext cx="8821675" cy="438521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8A3E6F1F-0795-BA01-EDD9-ABD2B8879463}"/>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
        <p:nvSpPr>
          <p:cNvPr id="4" name="Tekstfelt 3">
            <a:extLst>
              <a:ext uri="{FF2B5EF4-FFF2-40B4-BE49-F238E27FC236}">
                <a16:creationId xmlns:a16="http://schemas.microsoft.com/office/drawing/2014/main" id="{42789A5B-FD21-6DA1-6346-E182B6A90E63}"/>
              </a:ext>
            </a:extLst>
          </p:cNvPr>
          <p:cNvSpPr txBox="1"/>
          <p:nvPr/>
        </p:nvSpPr>
        <p:spPr>
          <a:xfrm>
            <a:off x="914400" y="1554480"/>
            <a:ext cx="9445752" cy="2591479"/>
          </a:xfrm>
          <a:prstGeom prst="rect">
            <a:avLst/>
          </a:prstGeom>
          <a:noFill/>
        </p:spPr>
        <p:txBody>
          <a:bodyPr wrap="square">
            <a:spAutoFit/>
          </a:bodyPr>
          <a:lstStyle/>
          <a:p>
            <a:r>
              <a:rPr lang="da-DK" sz="2800" dirty="0">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50000"/>
              </a:lnSpc>
            </a:pPr>
            <a:endParaRPr lang="da-DK" sz="2800"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endParaRPr lang="da-DK" sz="2800"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endParaRPr lang="da-DK" sz="2800"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da-DK" sz="2800" dirty="0"/>
          </a:p>
        </p:txBody>
      </p:sp>
      <p:pic>
        <p:nvPicPr>
          <p:cNvPr id="3" name="Picture 2" descr="Juleferie-rejser til storby eller til strand - Escapeaway">
            <a:extLst>
              <a:ext uri="{FF2B5EF4-FFF2-40B4-BE49-F238E27FC236}">
                <a16:creationId xmlns:a16="http://schemas.microsoft.com/office/drawing/2014/main" id="{2B625F5E-F6D4-044F-62F0-36C77817E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091" y="1760219"/>
            <a:ext cx="6029659" cy="3971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896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C998E-3C3C-9552-0E9D-A4947C759528}"/>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7B9CD475-F81D-4748-AAF9-EA1C3DC78BE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953A8F1D-4E98-A5C1-FFA6-5440BBC51C69}"/>
              </a:ext>
            </a:extLst>
          </p:cNvPr>
          <p:cNvSpPr txBox="1">
            <a:spLocks/>
          </p:cNvSpPr>
          <p:nvPr/>
        </p:nvSpPr>
        <p:spPr>
          <a:xfrm>
            <a:off x="456920" y="526307"/>
            <a:ext cx="74741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B9740084-DBDC-E58F-151D-B515FDDB78E7}"/>
              </a:ext>
            </a:extLst>
          </p:cNvPr>
          <p:cNvSpPr txBox="1">
            <a:spLocks/>
          </p:cNvSpPr>
          <p:nvPr/>
        </p:nvSpPr>
        <p:spPr>
          <a:xfrm>
            <a:off x="834389" y="1760219"/>
            <a:ext cx="8830819" cy="438521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None/>
            </a:pPr>
            <a:endParaRPr lang="da-DK" sz="1800"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latin typeface="Arial" panose="020B0604020202020204" pitchFamily="34" charset="0"/>
                <a:ea typeface="Times New Roman" panose="02020603050405020304" pitchFamily="18" charset="0"/>
                <a:cs typeface="Times New Roman" panose="02020603050405020304" pitchFamily="18" charset="0"/>
              </a:rPr>
              <a:t>Kl.09.00 – 09.05 Velkomst og tjek ind</a:t>
            </a:r>
            <a:endParaRPr lang="da-DK" dirty="0">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effectLst/>
                <a:latin typeface="Arial" panose="020B0604020202020204" pitchFamily="34" charset="0"/>
                <a:ea typeface="Times New Roman" panose="02020603050405020304" pitchFamily="18" charset="0"/>
                <a:cs typeface="Times New Roman" panose="02020603050405020304" pitchFamily="18" charset="0"/>
              </a:rPr>
              <a:t>Kl.09.05 – 10.00 Oplæg omkring rådighedsvagte</a:t>
            </a:r>
            <a:r>
              <a:rPr lang="da-DK" dirty="0">
                <a:latin typeface="Arial" panose="020B0604020202020204" pitchFamily="34" charset="0"/>
                <a:ea typeface="Times New Roman" panose="02020603050405020304" pitchFamily="18" charset="0"/>
                <a:cs typeface="Times New Roman" panose="02020603050405020304" pitchFamily="18" charset="0"/>
              </a:rPr>
              <a:t>r, </a:t>
            </a:r>
            <a:r>
              <a:rPr lang="da-DK" dirty="0">
                <a:effectLst/>
                <a:latin typeface="Arial" panose="020B0604020202020204" pitchFamily="34" charset="0"/>
                <a:ea typeface="Times New Roman" panose="02020603050405020304" pitchFamily="18" charset="0"/>
                <a:cs typeface="Times New Roman" panose="02020603050405020304" pitchFamily="18" charset="0"/>
              </a:rPr>
              <a:t>ferie og anden frihed </a:t>
            </a:r>
            <a:r>
              <a:rPr lang="da-DK" dirty="0">
                <a:latin typeface="Arial" panose="020B0604020202020204" pitchFamily="34" charset="0"/>
                <a:ea typeface="Times New Roman" panose="02020603050405020304" pitchFamily="18" charset="0"/>
                <a:cs typeface="Times New Roman" panose="02020603050405020304" pitchFamily="18" charset="0"/>
              </a:rPr>
              <a:t>v/faglig sekretær</a:t>
            </a:r>
            <a:r>
              <a:rPr lang="da-DK" dirty="0">
                <a:effectLst/>
                <a:latin typeface="Arial" panose="020B0604020202020204" pitchFamily="34" charset="0"/>
                <a:ea typeface="Times New Roman" panose="02020603050405020304" pitchFamily="18" charset="0"/>
                <a:cs typeface="Times New Roman" panose="02020603050405020304" pitchFamily="18" charset="0"/>
              </a:rPr>
              <a:t> </a:t>
            </a:r>
            <a:endParaRPr lang="da-DK"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effectLst/>
                <a:latin typeface="Arial" panose="020B0604020202020204" pitchFamily="34" charset="0"/>
                <a:ea typeface="Times New Roman" panose="02020603050405020304" pitchFamily="18" charset="0"/>
                <a:cs typeface="Times New Roman" panose="02020603050405020304" pitchFamily="18" charset="0"/>
              </a:rPr>
              <a:t>Kl.10.</a:t>
            </a:r>
            <a:r>
              <a:rPr lang="da-DK" dirty="0">
                <a:latin typeface="Arial" panose="020B0604020202020204" pitchFamily="34" charset="0"/>
                <a:ea typeface="Times New Roman" panose="02020603050405020304" pitchFamily="18" charset="0"/>
                <a:cs typeface="Times New Roman" panose="02020603050405020304" pitchFamily="18" charset="0"/>
              </a:rPr>
              <a:t>00</a:t>
            </a:r>
            <a:r>
              <a:rPr lang="da-DK" dirty="0">
                <a:effectLst/>
                <a:latin typeface="Arial" panose="020B0604020202020204" pitchFamily="34" charset="0"/>
                <a:ea typeface="Times New Roman" panose="02020603050405020304" pitchFamily="18" charset="0"/>
                <a:cs typeface="Times New Roman" panose="02020603050405020304" pitchFamily="18" charset="0"/>
              </a:rPr>
              <a:t> – </a:t>
            </a:r>
            <a:r>
              <a:rPr lang="da-DK" dirty="0">
                <a:latin typeface="Arial" panose="020B0604020202020204" pitchFamily="34" charset="0"/>
                <a:ea typeface="Times New Roman" panose="02020603050405020304" pitchFamily="18" charset="0"/>
                <a:cs typeface="Times New Roman" panose="02020603050405020304" pitchFamily="18" charset="0"/>
              </a:rPr>
              <a:t>10.15</a:t>
            </a:r>
            <a:r>
              <a:rPr lang="da-DK" dirty="0">
                <a:effectLst/>
                <a:latin typeface="Arial" panose="020B0604020202020204" pitchFamily="34" charset="0"/>
                <a:ea typeface="Times New Roman" panose="02020603050405020304" pitchFamily="18" charset="0"/>
                <a:cs typeface="Times New Roman" panose="02020603050405020304" pitchFamily="18" charset="0"/>
              </a:rPr>
              <a:t> Pause </a:t>
            </a:r>
            <a:endParaRPr lang="da-DK"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latin typeface="Arial" panose="020B0604020202020204" pitchFamily="34" charset="0"/>
                <a:ea typeface="Times New Roman" panose="02020603050405020304" pitchFamily="18" charset="0"/>
                <a:cs typeface="Times New Roman" panose="02020603050405020304" pitchFamily="18" charset="0"/>
              </a:rPr>
              <a:t>Kl.10.15 – 11.15 </a:t>
            </a:r>
            <a:r>
              <a:rPr lang="da-DK" dirty="0" err="1">
                <a:latin typeface="Arial" panose="020B0604020202020204" pitchFamily="34" charset="0"/>
                <a:ea typeface="Times New Roman" panose="02020603050405020304" pitchFamily="18" charset="0"/>
                <a:cs typeface="Times New Roman" panose="02020603050405020304" pitchFamily="18" charset="0"/>
              </a:rPr>
              <a:t>Casearbejde</a:t>
            </a:r>
            <a:endParaRPr lang="da-DK" dirty="0">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effectLst/>
                <a:latin typeface="Arial" panose="020B0604020202020204" pitchFamily="34" charset="0"/>
                <a:ea typeface="Times New Roman" panose="02020603050405020304" pitchFamily="18" charset="0"/>
                <a:cs typeface="Times New Roman" panose="02020603050405020304" pitchFamily="18" charset="0"/>
              </a:rPr>
              <a:t>Kl.11.</a:t>
            </a:r>
            <a:r>
              <a:rPr lang="da-DK" dirty="0">
                <a:latin typeface="Arial" panose="020B0604020202020204" pitchFamily="34" charset="0"/>
                <a:ea typeface="Times New Roman" panose="02020603050405020304" pitchFamily="18" charset="0"/>
                <a:cs typeface="Times New Roman" panose="02020603050405020304" pitchFamily="18" charset="0"/>
              </a:rPr>
              <a:t>15</a:t>
            </a:r>
            <a:r>
              <a:rPr lang="da-DK" dirty="0">
                <a:effectLst/>
                <a:latin typeface="Arial" panose="020B0604020202020204" pitchFamily="34" charset="0"/>
                <a:ea typeface="Times New Roman" panose="02020603050405020304" pitchFamily="18" charset="0"/>
                <a:cs typeface="Times New Roman" panose="02020603050405020304" pitchFamily="18" charset="0"/>
              </a:rPr>
              <a:t> – 11.45 Opsamling</a:t>
            </a:r>
            <a:endParaRPr lang="da-DK"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Kl.11.45 – 12.00 Meddelelser og afslutning på dagen</a:t>
            </a:r>
            <a:endParaRPr lang="da-DK" b="1"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endParaRPr>
          </a:p>
          <a:p>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2C5E1B97-9DB7-9C9F-AC35-F9773D7F1CA0}"/>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2076925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CC695-6826-0BC2-7F4E-94EBDCFA9F2B}"/>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5E2C4532-410F-ADC3-2ED8-C5C3C30300F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7FBEB3D6-0CF6-B3E8-503D-4E42B4C9CBC3}"/>
              </a:ext>
            </a:extLst>
          </p:cNvPr>
          <p:cNvSpPr txBox="1">
            <a:spLocks/>
          </p:cNvSpPr>
          <p:nvPr/>
        </p:nvSpPr>
        <p:spPr>
          <a:xfrm>
            <a:off x="266176" y="103986"/>
            <a:ext cx="9641107" cy="18518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a-DK" sz="6000" b="1" dirty="0">
                <a:solidFill>
                  <a:prstClr val="black"/>
                </a:solidFill>
                <a:effectLst>
                  <a:outerShdw blurRad="38100" dist="38100" dir="2700000" algn="tl">
                    <a:srgbClr val="000000">
                      <a:alpha val="43137"/>
                    </a:srgbClr>
                  </a:outerShdw>
                </a:effectLst>
                <a:latin typeface="+mn-lt"/>
              </a:rPr>
              <a:t>Kommende arrangementer </a:t>
            </a:r>
            <a:endParaRPr kumimoji="0" lang="da-DK"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endParaRPr>
          </a:p>
        </p:txBody>
      </p:sp>
      <p:sp>
        <p:nvSpPr>
          <p:cNvPr id="2" name="Pladsholder til sidefod 1">
            <a:extLst>
              <a:ext uri="{FF2B5EF4-FFF2-40B4-BE49-F238E27FC236}">
                <a16:creationId xmlns:a16="http://schemas.microsoft.com/office/drawing/2014/main" id="{67514451-304E-A467-2857-DB5D19842B05}"/>
              </a:ext>
            </a:extLst>
          </p:cNvPr>
          <p:cNvSpPr>
            <a:spLocks noGrp="1"/>
          </p:cNvSpPr>
          <p:nvPr>
            <p:ph type="ftr" sz="quarter" idx="11"/>
          </p:nvPr>
        </p:nvSpPr>
        <p:spPr>
          <a:xfrm>
            <a:off x="0" y="6409449"/>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pic>
        <p:nvPicPr>
          <p:cNvPr id="1026" name="Picture 2">
            <a:extLst>
              <a:ext uri="{FF2B5EF4-FFF2-40B4-BE49-F238E27FC236}">
                <a16:creationId xmlns:a16="http://schemas.microsoft.com/office/drawing/2014/main" id="{5272B9AD-0E2D-1C3F-6819-64825063BC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027" t="7893" r="38399" b="8036"/>
          <a:stretch/>
        </p:blipFill>
        <p:spPr bwMode="auto">
          <a:xfrm>
            <a:off x="543097" y="5054261"/>
            <a:ext cx="834599" cy="12518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 2">
            <a:extLst>
              <a:ext uri="{FF2B5EF4-FFF2-40B4-BE49-F238E27FC236}">
                <a16:creationId xmlns:a16="http://schemas.microsoft.com/office/drawing/2014/main" id="{9EFEFD3F-E5C5-AD81-0308-8146B009A556}"/>
              </a:ext>
            </a:extLst>
          </p:cNvPr>
          <p:cNvGraphicFramePr>
            <a:graphicFrameLocks noGrp="1"/>
          </p:cNvGraphicFramePr>
          <p:nvPr>
            <p:extLst>
              <p:ext uri="{D42A27DB-BD31-4B8C-83A1-F6EECF244321}">
                <p14:modId xmlns:p14="http://schemas.microsoft.com/office/powerpoint/2010/main" val="1200019356"/>
              </p:ext>
            </p:extLst>
          </p:nvPr>
        </p:nvGraphicFramePr>
        <p:xfrm>
          <a:off x="549956" y="2362747"/>
          <a:ext cx="11092087" cy="2490272"/>
        </p:xfrm>
        <a:graphic>
          <a:graphicData uri="http://schemas.openxmlformats.org/drawingml/2006/table">
            <a:tbl>
              <a:tblPr firstRow="1" bandRow="1">
                <a:tableStyleId>{E8B1032C-EA38-4F05-BA0D-38AFFFC7BED3}</a:tableStyleId>
              </a:tblPr>
              <a:tblGrid>
                <a:gridCol w="3546556">
                  <a:extLst>
                    <a:ext uri="{9D8B030D-6E8A-4147-A177-3AD203B41FA5}">
                      <a16:colId xmlns:a16="http://schemas.microsoft.com/office/drawing/2014/main" val="3813555504"/>
                    </a:ext>
                  </a:extLst>
                </a:gridCol>
                <a:gridCol w="7545531">
                  <a:extLst>
                    <a:ext uri="{9D8B030D-6E8A-4147-A177-3AD203B41FA5}">
                      <a16:colId xmlns:a16="http://schemas.microsoft.com/office/drawing/2014/main" val="3244661827"/>
                    </a:ext>
                  </a:extLst>
                </a:gridCol>
              </a:tblGrid>
              <a:tr h="458726">
                <a:tc>
                  <a:txBody>
                    <a:bodyPr/>
                    <a:lstStyle/>
                    <a:p>
                      <a:r>
                        <a:rPr lang="nb-NO" sz="1600" b="0" dirty="0">
                          <a:solidFill>
                            <a:srgbClr val="000000"/>
                          </a:solidFill>
                          <a:latin typeface="Arial" panose="020B0604020202020204" pitchFamily="34" charset="0"/>
                          <a:cs typeface="Arial" panose="020B0604020202020204" pitchFamily="34" charset="0"/>
                        </a:rPr>
                        <a:t>Mandag d 13.1 kl. 18</a:t>
                      </a:r>
                      <a:endParaRPr lang="da-DK" sz="16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b="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Foredrag: Jeg kunne ikke dø, derfor måtte jeg leve</a:t>
                      </a:r>
                      <a:endParaRPr lang="nb-NO" sz="1600" b="0"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36017087"/>
                  </a:ext>
                </a:extLst>
              </a:tr>
              <a:tr h="506943">
                <a:tc>
                  <a:txBody>
                    <a:bodyPr/>
                    <a:lstStyle/>
                    <a:p>
                      <a:r>
                        <a:rPr lang="nb-NO" sz="1600" b="0" dirty="0">
                          <a:solidFill>
                            <a:srgbClr val="000000"/>
                          </a:solidFill>
                          <a:latin typeface="Arial" panose="020B0604020202020204" pitchFamily="34" charset="0"/>
                          <a:cs typeface="Arial" panose="020B0604020202020204" pitchFamily="34" charset="0"/>
                        </a:rPr>
                        <a:t>Mandag d. 20.1-onsdag d. 22.1 </a:t>
                      </a:r>
                      <a:r>
                        <a:rPr lang="da-DK" sz="1600" b="0" dirty="0">
                          <a:solidFill>
                            <a:srgbClr val="000000"/>
                          </a:solidFill>
                          <a:latin typeface="Arial" panose="020B0604020202020204" pitchFamily="34" charset="0"/>
                          <a:cs typeface="Arial" panose="020B0604020202020204" pitchFamily="34" charset="0"/>
                        </a:rPr>
                        <a:t>(dag)</a:t>
                      </a:r>
                      <a:endParaRPr lang="nb-NO" sz="1600" b="0" dirty="0">
                        <a:solidFill>
                          <a:srgbClr val="000000"/>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Tredages-AMU-kursus: </a:t>
                      </a:r>
                      <a:r>
                        <a:rPr lang="da-DK" sz="1600" b="0" dirty="0" err="1">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Neuropædagogik</a:t>
                      </a:r>
                      <a:r>
                        <a:rPr lang="da-DK" sz="1600" b="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som redskab i pædagogisk arbejde</a:t>
                      </a:r>
                      <a:endParaRPr lang="da-DK" sz="1600" b="0"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7620960"/>
                  </a:ext>
                </a:extLst>
              </a:tr>
              <a:tr h="508201">
                <a:tc>
                  <a:txBody>
                    <a:bodyPr/>
                    <a:lstStyle/>
                    <a:p>
                      <a:r>
                        <a:rPr lang="da-DK" sz="1600" b="0" dirty="0">
                          <a:latin typeface="Arial" panose="020B0604020202020204" pitchFamily="34" charset="0"/>
                          <a:cs typeface="Arial" panose="020B0604020202020204" pitchFamily="34" charset="0"/>
                        </a:rPr>
                        <a:t>Onsdag d. 26.2-torsdag d. 27.2 </a:t>
                      </a:r>
                      <a:r>
                        <a:rPr lang="da-DK" sz="1600" b="0" dirty="0">
                          <a:solidFill>
                            <a:srgbClr val="000000"/>
                          </a:solidFill>
                          <a:latin typeface="Arial" panose="020B0604020202020204" pitchFamily="34" charset="0"/>
                          <a:cs typeface="Arial" panose="020B0604020202020204" pitchFamily="34" charset="0"/>
                        </a:rPr>
                        <a:t>(dag)</a:t>
                      </a:r>
                      <a:endParaRPr lang="da-DK" sz="16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0"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Todages-AMU-kursus: Arbejdet med lavaffektive metoder - Low </a:t>
                      </a:r>
                      <a:r>
                        <a:rPr lang="da-DK" sz="1600" b="0" kern="12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Arousal</a:t>
                      </a:r>
                      <a:endParaRPr lang="da-DK" sz="1600" b="0" i="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768867981"/>
                  </a:ext>
                </a:extLst>
              </a:tr>
              <a:tr h="508201">
                <a:tc>
                  <a:txBody>
                    <a:bodyPr/>
                    <a:lstStyle/>
                    <a:p>
                      <a:r>
                        <a:rPr lang="da-DK" sz="1600" b="0" dirty="0">
                          <a:latin typeface="Arial" panose="020B0604020202020204" pitchFamily="34" charset="0"/>
                          <a:cs typeface="Arial" panose="020B0604020202020204" pitchFamily="34" charset="0"/>
                        </a:rPr>
                        <a:t>Tirsdag d. 11.3 kl. 17.30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0"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 godt arbejdsmiljø – også for LGBT+ personer</a:t>
                      </a:r>
                      <a:endParaRPr lang="da-DK" sz="1600" b="0" i="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151000572"/>
                  </a:ext>
                </a:extLst>
              </a:tr>
              <a:tr h="508201">
                <a:tc>
                  <a:txBody>
                    <a:bodyPr/>
                    <a:lstStyle/>
                    <a:p>
                      <a:r>
                        <a:rPr lang="da-DK" sz="1600" b="0" dirty="0">
                          <a:latin typeface="Arial" panose="020B0604020202020204" pitchFamily="34" charset="0"/>
                          <a:cs typeface="Arial" panose="020B0604020202020204" pitchFamily="34" charset="0"/>
                        </a:rPr>
                        <a:t>Onsdag d. 12.3 kl. 16.30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0"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Sanser og mindfulness for børn. Workshop og konkrete øvelser</a:t>
                      </a:r>
                      <a:endParaRPr lang="da-DK" sz="1600" b="0" i="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84482311"/>
                  </a:ext>
                </a:extLst>
              </a:tr>
            </a:tbl>
          </a:graphicData>
        </a:graphic>
      </p:graphicFrame>
      <p:pic>
        <p:nvPicPr>
          <p:cNvPr id="1028" name="Picture 4">
            <a:extLst>
              <a:ext uri="{FF2B5EF4-FFF2-40B4-BE49-F238E27FC236}">
                <a16:creationId xmlns:a16="http://schemas.microsoft.com/office/drawing/2014/main" id="{D57EFA10-0F9A-5E40-D99C-498DBF55A65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535" t="22215" r="26489" b="137"/>
          <a:stretch/>
        </p:blipFill>
        <p:spPr bwMode="auto">
          <a:xfrm>
            <a:off x="7786609" y="5077041"/>
            <a:ext cx="1365503" cy="12405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9A6500B-CADD-BC81-B0B1-C6CE8BF7DC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8252" y="5054261"/>
            <a:ext cx="1895036" cy="12633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BBD8945-C72A-7483-2BCA-254680C54C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7544" y="5057956"/>
            <a:ext cx="2208456" cy="12440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05329F3-501D-F1CB-4676-3C0DF87183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7296" y="5057956"/>
            <a:ext cx="2208456" cy="1244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184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873C1-3349-90E2-19C0-D4CBC3604E9E}"/>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579DC6A3-4CEF-E526-FC99-67E10506DD5E}"/>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843FAD87-8AAE-E89F-00FC-6A6E5866906A}"/>
              </a:ext>
            </a:extLst>
          </p:cNvPr>
          <p:cNvSpPr txBox="1">
            <a:spLocks/>
          </p:cNvSpPr>
          <p:nvPr/>
        </p:nvSpPr>
        <p:spPr>
          <a:xfrm>
            <a:off x="834388" y="1"/>
            <a:ext cx="7925564" cy="18518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a-DK" sz="6000" b="1" dirty="0">
                <a:solidFill>
                  <a:prstClr val="black"/>
                </a:solidFill>
                <a:effectLst>
                  <a:outerShdw blurRad="38100" dist="38100" dir="2700000" algn="tl">
                    <a:srgbClr val="000000">
                      <a:alpha val="43137"/>
                    </a:srgbClr>
                  </a:outerShdw>
                </a:effectLst>
                <a:latin typeface="+mn-lt"/>
              </a:rPr>
              <a:t>TRIO-møder i uge 10 </a:t>
            </a:r>
            <a:endParaRPr kumimoji="0" lang="da-DK"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endParaRPr>
          </a:p>
        </p:txBody>
      </p:sp>
      <p:sp>
        <p:nvSpPr>
          <p:cNvPr id="14" name="Pladsholder til indhold 2">
            <a:extLst>
              <a:ext uri="{FF2B5EF4-FFF2-40B4-BE49-F238E27FC236}">
                <a16:creationId xmlns:a16="http://schemas.microsoft.com/office/drawing/2014/main" id="{A78310FD-685B-0CFA-457B-197EB33B0594}"/>
              </a:ext>
            </a:extLst>
          </p:cNvPr>
          <p:cNvSpPr txBox="1">
            <a:spLocks/>
          </p:cNvSpPr>
          <p:nvPr/>
        </p:nvSpPr>
        <p:spPr>
          <a:xfrm>
            <a:off x="834389" y="1760219"/>
            <a:ext cx="8821675" cy="438521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8B82C7BE-DA9B-68E9-512A-8CBB9C9F3B8F}"/>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
        <p:nvSpPr>
          <p:cNvPr id="4" name="Tekstfelt 3">
            <a:extLst>
              <a:ext uri="{FF2B5EF4-FFF2-40B4-BE49-F238E27FC236}">
                <a16:creationId xmlns:a16="http://schemas.microsoft.com/office/drawing/2014/main" id="{44503AF8-EBF2-DE37-6CEE-25F8DC84F333}"/>
              </a:ext>
            </a:extLst>
          </p:cNvPr>
          <p:cNvSpPr txBox="1"/>
          <p:nvPr/>
        </p:nvSpPr>
        <p:spPr>
          <a:xfrm>
            <a:off x="907808" y="1760219"/>
            <a:ext cx="10206660" cy="5495863"/>
          </a:xfrm>
          <a:prstGeom prst="rect">
            <a:avLst/>
          </a:prstGeom>
          <a:noFill/>
        </p:spPr>
        <p:txBody>
          <a:bodyPr wrap="square">
            <a:spAutoFit/>
          </a:bodyPr>
          <a:lstStyle/>
          <a:p>
            <a:pPr>
              <a:lnSpc>
                <a:spcPct val="115000"/>
              </a:lnSpc>
              <a:spcAft>
                <a:spcPts val="800"/>
              </a:spcAft>
            </a:pPr>
            <a:r>
              <a:rPr lang="da-DK" sz="2800" kern="100" dirty="0">
                <a:effectLst>
                  <a:outerShdw blurRad="38100" dist="38100" dir="2700000" algn="tl">
                    <a:srgbClr val="000000">
                      <a:alpha val="43137"/>
                    </a:srgbClr>
                  </a:outerShdw>
                </a:effectLst>
                <a:latin typeface="Arial" panose="020B0604020202020204" pitchFamily="34" charset="0"/>
                <a:ea typeface="DengXian" panose="02010600030101010101" pitchFamily="2" charset="-122"/>
                <a:cs typeface="Arial" panose="020B0604020202020204" pitchFamily="34" charset="0"/>
              </a:rPr>
              <a:t>Mere indflydelse er ikke nok.</a:t>
            </a:r>
            <a:br>
              <a:rPr lang="da-DK" sz="2800" kern="100" dirty="0">
                <a:effectLst>
                  <a:outerShdw blurRad="38100" dist="38100" dir="2700000" algn="tl">
                    <a:srgbClr val="000000">
                      <a:alpha val="43137"/>
                    </a:srgbClr>
                  </a:outerShdw>
                </a:effectLst>
                <a:latin typeface="Arial" panose="020B0604020202020204" pitchFamily="34" charset="0"/>
                <a:ea typeface="DengXian" panose="02010600030101010101" pitchFamily="2" charset="-122"/>
                <a:cs typeface="Arial" panose="020B0604020202020204" pitchFamily="34" charset="0"/>
              </a:rPr>
            </a:br>
            <a:r>
              <a:rPr lang="da-DK" sz="2800" kern="100" dirty="0">
                <a:effectLst>
                  <a:outerShdw blurRad="38100" dist="38100" dir="2700000" algn="tl">
                    <a:srgbClr val="000000">
                      <a:alpha val="43137"/>
                    </a:srgbClr>
                  </a:outerShdw>
                </a:effectLst>
                <a:latin typeface="Arial" panose="020B0604020202020204" pitchFamily="34" charset="0"/>
                <a:ea typeface="DengXian" panose="02010600030101010101" pitchFamily="2" charset="-122"/>
                <a:cs typeface="Arial" panose="020B0604020202020204" pitchFamily="34" charset="0"/>
              </a:rPr>
              <a:t>Den skal ledsages af justeret hverdagsadfærd.</a:t>
            </a:r>
            <a:r>
              <a:rPr lang="da-DK" sz="2000" i="1" kern="100" dirty="0">
                <a:effectLst>
                  <a:outerShdw blurRad="38100" dist="38100" dir="2700000" algn="tl">
                    <a:srgbClr val="000000">
                      <a:alpha val="43137"/>
                    </a:srgbClr>
                  </a:outerShdw>
                </a:effectLst>
                <a:latin typeface="Arial" panose="020B0604020202020204" pitchFamily="34" charset="0"/>
                <a:ea typeface="DengXian" panose="02010600030101010101" pitchFamily="2" charset="-122"/>
                <a:cs typeface="Arial" panose="020B0604020202020204" pitchFamily="34" charset="0"/>
              </a:rPr>
              <a:t> </a:t>
            </a:r>
            <a:endParaRPr lang="da-DK" sz="2000" kern="100" dirty="0">
              <a:effectLst>
                <a:outerShdw blurRad="38100" dist="38100" dir="2700000" algn="tl">
                  <a:srgbClr val="000000">
                    <a:alpha val="43137"/>
                  </a:srgbClr>
                </a:outerShdw>
              </a:effectLst>
              <a:latin typeface="Arial" panose="020B06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da-DK" sz="2400" i="1" kern="100" dirty="0">
                <a:effectLst/>
                <a:latin typeface="Arial" panose="020B0604020202020204" pitchFamily="34" charset="0"/>
                <a:ea typeface="DengXian" panose="02010600030101010101" pitchFamily="2" charset="-122"/>
                <a:cs typeface="Arial" panose="020B0604020202020204" pitchFamily="34" charset="0"/>
              </a:rPr>
              <a:t>Er I helt enige om, hvad der er god stil i arbejdsfællesskabet?</a:t>
            </a:r>
            <a:br>
              <a:rPr lang="da-DK" sz="2400" i="1" kern="100" dirty="0">
                <a:effectLst/>
                <a:latin typeface="Arial" panose="020B0604020202020204" pitchFamily="34" charset="0"/>
                <a:ea typeface="DengXian" panose="02010600030101010101" pitchFamily="2" charset="-122"/>
                <a:cs typeface="Arial" panose="020B0604020202020204" pitchFamily="34" charset="0"/>
              </a:rPr>
            </a:br>
            <a:r>
              <a:rPr lang="da-DK" sz="2400" i="1" kern="100" dirty="0">
                <a:effectLst/>
                <a:latin typeface="Arial" panose="020B0604020202020204" pitchFamily="34" charset="0"/>
                <a:ea typeface="DengXian" panose="02010600030101010101" pitchFamily="2" charset="-122"/>
                <a:cs typeface="Arial" panose="020B0604020202020204" pitchFamily="34" charset="0"/>
              </a:rPr>
              <a:t>Har I et fælles sprog for den type kollegaadfærd, som I vil ha mere af?</a:t>
            </a:r>
            <a:endParaRPr lang="da-DK" sz="2400" i="1" kern="100" dirty="0">
              <a:latin typeface="Arial" panose="020B0604020202020204" pitchFamily="34" charset="0"/>
              <a:ea typeface="DengXian" panose="02010600030101010101" pitchFamily="2" charset="-122"/>
              <a:cs typeface="Arial" panose="020B0604020202020204" pitchFamily="34" charset="0"/>
            </a:endParaRPr>
          </a:p>
          <a:p>
            <a:pPr>
              <a:lnSpc>
                <a:spcPct val="115000"/>
              </a:lnSpc>
              <a:spcAft>
                <a:spcPts val="800"/>
              </a:spcAft>
            </a:pPr>
            <a:endParaRPr lang="da-DK" sz="2400" kern="100" dirty="0">
              <a:effectLst/>
              <a:latin typeface="Arial" panose="020B06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da-DK" sz="2400" kern="100" dirty="0">
                <a:effectLst/>
                <a:latin typeface="Arial" panose="020B0604020202020204" pitchFamily="34" charset="0"/>
                <a:ea typeface="DengXian" panose="02010600030101010101" pitchFamily="2" charset="-122"/>
                <a:cs typeface="Arial" panose="020B0604020202020204" pitchFamily="34" charset="0"/>
              </a:rPr>
              <a:t>Hver formiddag vil en lyslevende skuespiller konkretisere samtalen, og lægge krop til de forskellige typer adfærd i det attraktive arbejdsfællesskab. Det bliver helt sikkert underholdende, og måske nok også lidt konfronterende.</a:t>
            </a:r>
          </a:p>
          <a:p>
            <a:pPr>
              <a:lnSpc>
                <a:spcPct val="115000"/>
              </a:lnSpc>
              <a:spcAft>
                <a:spcPts val="800"/>
              </a:spcAft>
            </a:pPr>
            <a:endParaRPr lang="da-DK" sz="2800" dirty="0">
              <a:effectLst/>
              <a:latin typeface="Arial" panose="020B0604020202020204" pitchFamily="34" charset="0"/>
              <a:ea typeface="Times New Roman" panose="02020603050405020304" pitchFamily="18" charset="0"/>
              <a:cs typeface="Arial" panose="020B0604020202020204" pitchFamily="34" charset="0"/>
            </a:endParaRPr>
          </a:p>
          <a:p>
            <a:endParaRPr lang="da-D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95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BC92F09F-3F5A-C022-4D52-F4CA628BDA1B}"/>
              </a:ext>
            </a:extLst>
          </p:cNvPr>
          <p:cNvPicPr>
            <a:picLocks noChangeAspect="1"/>
          </p:cNvPicPr>
          <p:nvPr/>
        </p:nvPicPr>
        <p:blipFill>
          <a:blip r:embed="rId3"/>
          <a:stretch>
            <a:fillRect/>
          </a:stretch>
        </p:blipFill>
        <p:spPr>
          <a:xfrm>
            <a:off x="10380040" y="145005"/>
            <a:ext cx="1499746" cy="1487553"/>
          </a:xfrm>
          <a:prstGeom prst="rect">
            <a:avLst/>
          </a:prstGeom>
        </p:spPr>
      </p:pic>
      <p:sp>
        <p:nvSpPr>
          <p:cNvPr id="2" name="Titel 1">
            <a:extLst>
              <a:ext uri="{FF2B5EF4-FFF2-40B4-BE49-F238E27FC236}">
                <a16:creationId xmlns:a16="http://schemas.microsoft.com/office/drawing/2014/main" id="{3671AF91-9237-BE7A-C057-0101CA8D533C}"/>
              </a:ext>
            </a:extLst>
          </p:cNvPr>
          <p:cNvSpPr>
            <a:spLocks noGrp="1"/>
          </p:cNvSpPr>
          <p:nvPr>
            <p:ph type="ctrTitle"/>
          </p:nvPr>
        </p:nvSpPr>
        <p:spPr>
          <a:xfrm>
            <a:off x="1592826" y="285136"/>
            <a:ext cx="8239432" cy="1101212"/>
          </a:xfrm>
        </p:spPr>
        <p:txBody>
          <a:bodyPr>
            <a:normAutofit fontScale="90000"/>
          </a:bodyPr>
          <a:lstStyle/>
          <a:p>
            <a:r>
              <a:rPr lang="da-DK" sz="4400" b="1" dirty="0">
                <a:effectLst>
                  <a:outerShdw blurRad="38100" dist="38100" dir="2700000" algn="tl">
                    <a:srgbClr val="000000">
                      <a:alpha val="43137"/>
                    </a:srgbClr>
                  </a:outerShdw>
                </a:effectLst>
              </a:rPr>
              <a:t>Tjek-ind-guide – trin-for-trin</a:t>
            </a:r>
            <a:br>
              <a:rPr lang="da-DK" sz="3600" dirty="0"/>
            </a:br>
            <a:endParaRPr lang="da-DK" sz="3600" dirty="0"/>
          </a:p>
        </p:txBody>
      </p:sp>
      <p:sp>
        <p:nvSpPr>
          <p:cNvPr id="3" name="Undertitel 2">
            <a:extLst>
              <a:ext uri="{FF2B5EF4-FFF2-40B4-BE49-F238E27FC236}">
                <a16:creationId xmlns:a16="http://schemas.microsoft.com/office/drawing/2014/main" id="{21C4BDCE-FA0D-5761-90A7-ECC543EFA0C0}"/>
              </a:ext>
            </a:extLst>
          </p:cNvPr>
          <p:cNvSpPr>
            <a:spLocks noGrp="1"/>
          </p:cNvSpPr>
          <p:nvPr>
            <p:ph type="subTitle" idx="1"/>
          </p:nvPr>
        </p:nvSpPr>
        <p:spPr>
          <a:xfrm>
            <a:off x="4752660" y="1887795"/>
            <a:ext cx="5915340" cy="3370006"/>
          </a:xfrm>
        </p:spPr>
        <p:txBody>
          <a:bodyPr>
            <a:normAutofit fontScale="92500" lnSpcReduction="10000"/>
          </a:bodyPr>
          <a:lstStyle/>
          <a:p>
            <a:pPr marL="571500" indent="-571500" algn="l">
              <a:buFont typeface="Arial" panose="020B0604020202020204" pitchFamily="34" charset="0"/>
              <a:buChar char="•"/>
            </a:pPr>
            <a:r>
              <a:rPr lang="da-DK" sz="3600" b="1" dirty="0"/>
              <a:t>Gå ned i bunden af skærmen og tryk på: </a:t>
            </a:r>
            <a:br>
              <a:rPr lang="da-DK" sz="3600" b="1" dirty="0">
                <a:effectLst>
                  <a:outerShdw blurRad="38100" dist="38100" dir="2700000" algn="tl">
                    <a:srgbClr val="000000">
                      <a:alpha val="43137"/>
                    </a:srgbClr>
                  </a:outerShdw>
                </a:effectLst>
              </a:rPr>
            </a:br>
            <a:br>
              <a:rPr lang="da-DK" sz="3600" b="1" dirty="0">
                <a:effectLst>
                  <a:outerShdw blurRad="38100" dist="38100" dir="2700000" algn="tl">
                    <a:srgbClr val="000000">
                      <a:alpha val="43137"/>
                    </a:srgbClr>
                  </a:outerShdw>
                </a:effectLst>
              </a:rPr>
            </a:br>
            <a:r>
              <a:rPr lang="da-DK" sz="3600" b="1" dirty="0">
                <a:solidFill>
                  <a:schemeClr val="bg1"/>
                </a:solidFill>
                <a:effectLst>
                  <a:outerShdw blurRad="38100" dist="38100" dir="2700000" algn="tl">
                    <a:srgbClr val="000000">
                      <a:alpha val="43137"/>
                    </a:srgbClr>
                  </a:outerShdw>
                </a:effectLst>
                <a:highlight>
                  <a:srgbClr val="00FFFF"/>
                </a:highlight>
              </a:rPr>
              <a:t>TILMELD mig</a:t>
            </a:r>
          </a:p>
          <a:p>
            <a:pPr algn="l"/>
            <a:endParaRPr lang="da-DK" sz="3600" b="1" dirty="0">
              <a:solidFill>
                <a:schemeClr val="bg1"/>
              </a:solidFill>
              <a:effectLst>
                <a:outerShdw blurRad="38100" dist="38100" dir="2700000" algn="tl">
                  <a:srgbClr val="000000">
                    <a:alpha val="43137"/>
                  </a:srgbClr>
                </a:outerShdw>
              </a:effectLst>
              <a:highlight>
                <a:srgbClr val="00FFFF"/>
              </a:highlight>
            </a:endParaRPr>
          </a:p>
          <a:p>
            <a:pPr marL="571500" indent="-571500" algn="l">
              <a:buFont typeface="Arial" panose="020B0604020202020204" pitchFamily="34" charset="0"/>
              <a:buChar char="•"/>
            </a:pPr>
            <a:r>
              <a:rPr lang="da-DK" sz="3600" b="1" dirty="0"/>
              <a:t>Og så kommer I videre til…..</a:t>
            </a:r>
          </a:p>
        </p:txBody>
      </p:sp>
      <p:pic>
        <p:nvPicPr>
          <p:cNvPr id="5" name="Billede 4">
            <a:extLst>
              <a:ext uri="{FF2B5EF4-FFF2-40B4-BE49-F238E27FC236}">
                <a16:creationId xmlns:a16="http://schemas.microsoft.com/office/drawing/2014/main" id="{0335DF5D-03B6-0278-AFAA-20A76E3F1A13}"/>
              </a:ext>
            </a:extLst>
          </p:cNvPr>
          <p:cNvPicPr>
            <a:picLocks noChangeAspect="1"/>
          </p:cNvPicPr>
          <p:nvPr/>
        </p:nvPicPr>
        <p:blipFill>
          <a:blip r:embed="rId4"/>
          <a:stretch>
            <a:fillRect/>
          </a:stretch>
        </p:blipFill>
        <p:spPr>
          <a:xfrm>
            <a:off x="1431847" y="1122364"/>
            <a:ext cx="2773031" cy="5560735"/>
          </a:xfrm>
          <a:prstGeom prst="rect">
            <a:avLst/>
          </a:prstGeom>
        </p:spPr>
      </p:pic>
      <p:sp>
        <p:nvSpPr>
          <p:cNvPr id="10" name="Tekstfelt 9">
            <a:extLst>
              <a:ext uri="{FF2B5EF4-FFF2-40B4-BE49-F238E27FC236}">
                <a16:creationId xmlns:a16="http://schemas.microsoft.com/office/drawing/2014/main" id="{25FA99F9-25F7-F426-301F-738B8063865F}"/>
              </a:ext>
            </a:extLst>
          </p:cNvPr>
          <p:cNvSpPr txBox="1"/>
          <p:nvPr/>
        </p:nvSpPr>
        <p:spPr>
          <a:xfrm>
            <a:off x="5329084" y="6313767"/>
            <a:ext cx="6096000" cy="276999"/>
          </a:xfrm>
          <a:prstGeom prst="rect">
            <a:avLst/>
          </a:prstGeom>
          <a:noFill/>
        </p:spPr>
        <p:txBody>
          <a:bodyPr wrap="square">
            <a:spAutoFit/>
          </a:bodyPr>
          <a:lstStyle/>
          <a:p>
            <a:r>
              <a:rPr lang="da-DK" sz="1200" dirty="0"/>
              <a:t>FOA-WIFI: Farfartil4</a:t>
            </a:r>
          </a:p>
        </p:txBody>
      </p:sp>
    </p:spTree>
    <p:extLst>
      <p:ext uri="{BB962C8B-B14F-4D97-AF65-F5344CB8AC3E}">
        <p14:creationId xmlns:p14="http://schemas.microsoft.com/office/powerpoint/2010/main" val="156900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C24FD-A620-06CA-BB0B-416917E1C13C}"/>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103BC203-98F1-2373-9E8A-5387F6EF2943}"/>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029A969A-9268-11B7-4D66-3BB19AE2C584}"/>
              </a:ext>
            </a:extLst>
          </p:cNvPr>
          <p:cNvSpPr txBox="1">
            <a:spLocks/>
          </p:cNvSpPr>
          <p:nvPr/>
        </p:nvSpPr>
        <p:spPr>
          <a:xfrm>
            <a:off x="834388" y="1"/>
            <a:ext cx="7925564" cy="18518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a-DK" sz="6000" b="1" dirty="0">
                <a:solidFill>
                  <a:prstClr val="black"/>
                </a:solidFill>
                <a:effectLst>
                  <a:outerShdw blurRad="38100" dist="38100" dir="2700000" algn="tl">
                    <a:srgbClr val="000000">
                      <a:alpha val="43137"/>
                    </a:srgbClr>
                  </a:outerShdw>
                </a:effectLst>
                <a:latin typeface="+mn-lt"/>
              </a:rPr>
              <a:t>Stormøde d. 6. maj  </a:t>
            </a:r>
            <a:endParaRPr kumimoji="0" lang="da-DK"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endParaRPr>
          </a:p>
        </p:txBody>
      </p:sp>
      <p:sp>
        <p:nvSpPr>
          <p:cNvPr id="14" name="Pladsholder til indhold 2">
            <a:extLst>
              <a:ext uri="{FF2B5EF4-FFF2-40B4-BE49-F238E27FC236}">
                <a16:creationId xmlns:a16="http://schemas.microsoft.com/office/drawing/2014/main" id="{88372367-2CD0-B6F4-C959-9C9F842D5145}"/>
              </a:ext>
            </a:extLst>
          </p:cNvPr>
          <p:cNvSpPr txBox="1">
            <a:spLocks/>
          </p:cNvSpPr>
          <p:nvPr/>
        </p:nvSpPr>
        <p:spPr>
          <a:xfrm>
            <a:off x="834389" y="1760219"/>
            <a:ext cx="8821675" cy="438521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4D8737F3-CEA2-09EE-8D15-903C08C83456}"/>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
        <p:nvSpPr>
          <p:cNvPr id="4" name="Tekstfelt 3">
            <a:extLst>
              <a:ext uri="{FF2B5EF4-FFF2-40B4-BE49-F238E27FC236}">
                <a16:creationId xmlns:a16="http://schemas.microsoft.com/office/drawing/2014/main" id="{87454752-E018-A0F8-8B70-9A16B652EDE2}"/>
              </a:ext>
            </a:extLst>
          </p:cNvPr>
          <p:cNvSpPr txBox="1"/>
          <p:nvPr/>
        </p:nvSpPr>
        <p:spPr>
          <a:xfrm>
            <a:off x="907808" y="1760219"/>
            <a:ext cx="8821675" cy="4896725"/>
          </a:xfrm>
          <a:prstGeom prst="rect">
            <a:avLst/>
          </a:prstGeom>
          <a:noFill/>
        </p:spPr>
        <p:txBody>
          <a:bodyPr wrap="square">
            <a:spAutoFit/>
          </a:bodyPr>
          <a:lstStyle/>
          <a:p>
            <a:pPr algn="ctr">
              <a:lnSpc>
                <a:spcPct val="150000"/>
              </a:lnSpc>
            </a:pPr>
            <a:r>
              <a:rPr lang="da-DK" sz="2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Foredrag med Alexandra Krautwald om Unge generationer på arbejde </a:t>
            </a:r>
            <a:endParaRPr lang="da-DK" sz="2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da-DK" sz="2800" dirty="0">
                <a:latin typeface="Arial" panose="020B0604020202020204" pitchFamily="34" charset="0"/>
                <a:ea typeface="Times New Roman" panose="02020603050405020304" pitchFamily="18" charset="0"/>
                <a:cs typeface="Arial" panose="020B0604020202020204" pitchFamily="34" charset="0"/>
              </a:rPr>
              <a:t>Alle TR-møder i maj er slået sammen til et stormøde tirsdag d. 6. maj i Nørrebrohallen. </a:t>
            </a:r>
          </a:p>
          <a:p>
            <a:pPr algn="ctr">
              <a:lnSpc>
                <a:spcPct val="150000"/>
              </a:lnSpc>
            </a:pPr>
            <a:endParaRPr lang="da-DK" sz="2800" dirty="0">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da-DK" sz="2800" dirty="0" err="1">
                <a:latin typeface="Arial" panose="020B0604020202020204" pitchFamily="34" charset="0"/>
                <a:ea typeface="Times New Roman" panose="02020603050405020304" pitchFamily="18" charset="0"/>
                <a:cs typeface="Arial" panose="020B0604020202020204" pitchFamily="34" charset="0"/>
              </a:rPr>
              <a:t>TR’er</a:t>
            </a:r>
            <a:r>
              <a:rPr lang="da-DK" sz="2800" dirty="0">
                <a:latin typeface="Arial" panose="020B0604020202020204" pitchFamily="34" charset="0"/>
                <a:ea typeface="Times New Roman" panose="02020603050405020304" pitchFamily="18" charset="0"/>
                <a:cs typeface="Arial" panose="020B0604020202020204" pitchFamily="34" charset="0"/>
              </a:rPr>
              <a:t>, </a:t>
            </a:r>
            <a:r>
              <a:rPr lang="da-DK" sz="2800" dirty="0" err="1">
                <a:latin typeface="Arial" panose="020B0604020202020204" pitchFamily="34" charset="0"/>
                <a:ea typeface="Times New Roman" panose="02020603050405020304" pitchFamily="18" charset="0"/>
                <a:cs typeface="Arial" panose="020B0604020202020204" pitchFamily="34" charset="0"/>
              </a:rPr>
              <a:t>AMR’er</a:t>
            </a:r>
            <a:r>
              <a:rPr lang="da-DK" sz="2800" dirty="0">
                <a:latin typeface="Arial" panose="020B0604020202020204" pitchFamily="34" charset="0"/>
                <a:ea typeface="Times New Roman" panose="02020603050405020304" pitchFamily="18" charset="0"/>
                <a:cs typeface="Arial" panose="020B0604020202020204" pitchFamily="34" charset="0"/>
              </a:rPr>
              <a:t> og ledere er velkomne! </a:t>
            </a:r>
          </a:p>
          <a:p>
            <a:pPr algn="ctr">
              <a:lnSpc>
                <a:spcPct val="115000"/>
              </a:lnSpc>
            </a:pPr>
            <a:r>
              <a:rPr lang="da-DK" sz="2800"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OBS:  mødet er fra kl. 9.30 - 12.30 </a:t>
            </a:r>
            <a:endParaRPr lang="da-DK" sz="2800" u="sng" dirty="0">
              <a:effectLst/>
              <a:latin typeface="Arial" panose="020B0604020202020204" pitchFamily="34" charset="0"/>
              <a:ea typeface="Times New Roman" panose="02020603050405020304" pitchFamily="18" charset="0"/>
              <a:cs typeface="Arial" panose="020B0604020202020204" pitchFamily="34" charset="0"/>
            </a:endParaRPr>
          </a:p>
          <a:p>
            <a:endParaRPr lang="da-DK" sz="2800" dirty="0">
              <a:latin typeface="Arial" panose="020B0604020202020204" pitchFamily="34" charset="0"/>
              <a:cs typeface="Arial" panose="020B0604020202020204" pitchFamily="34" charset="0"/>
            </a:endParaRPr>
          </a:p>
        </p:txBody>
      </p:sp>
      <p:pic>
        <p:nvPicPr>
          <p:cNvPr id="2052" name="Picture 4" descr="Alexandra Krautwald foredrag | Unge, udvikling og fremtidens ledelse">
            <a:extLst>
              <a:ext uri="{FF2B5EF4-FFF2-40B4-BE49-F238E27FC236}">
                <a16:creationId xmlns:a16="http://schemas.microsoft.com/office/drawing/2014/main" id="{2AD5BFC1-5638-3026-0FD8-5B3196623F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300" t="4085" r="34994"/>
          <a:stretch/>
        </p:blipFill>
        <p:spPr bwMode="auto">
          <a:xfrm>
            <a:off x="9028939" y="3669708"/>
            <a:ext cx="2328672" cy="2641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93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3AC8C-EF5C-90EE-0EFA-DAB56EEEC0F6}"/>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4B892C2D-6962-02C1-7F64-761165B5B73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9D90B17D-08BA-AF04-3D45-A00584BB6126}"/>
              </a:ext>
            </a:extLst>
          </p:cNvPr>
          <p:cNvSpPr txBox="1">
            <a:spLocks/>
          </p:cNvSpPr>
          <p:nvPr/>
        </p:nvSpPr>
        <p:spPr>
          <a:xfrm>
            <a:off x="834388" y="1"/>
            <a:ext cx="7925564" cy="18518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a-DK" sz="6000" b="1" dirty="0">
                <a:solidFill>
                  <a:prstClr val="black"/>
                </a:solidFill>
                <a:effectLst>
                  <a:outerShdw blurRad="38100" dist="38100" dir="2700000" algn="tl">
                    <a:srgbClr val="000000">
                      <a:alpha val="43137"/>
                    </a:srgbClr>
                  </a:outerShdw>
                </a:effectLst>
                <a:latin typeface="+mn-lt"/>
              </a:rPr>
              <a:t>Kalendere i Trykkeriet </a:t>
            </a:r>
            <a:endParaRPr kumimoji="0" lang="da-DK"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endParaRPr>
          </a:p>
        </p:txBody>
      </p:sp>
      <p:sp>
        <p:nvSpPr>
          <p:cNvPr id="14" name="Pladsholder til indhold 2">
            <a:extLst>
              <a:ext uri="{FF2B5EF4-FFF2-40B4-BE49-F238E27FC236}">
                <a16:creationId xmlns:a16="http://schemas.microsoft.com/office/drawing/2014/main" id="{A5AE9B84-55AA-5897-BAEA-4A426A336283}"/>
              </a:ext>
            </a:extLst>
          </p:cNvPr>
          <p:cNvSpPr txBox="1">
            <a:spLocks/>
          </p:cNvSpPr>
          <p:nvPr/>
        </p:nvSpPr>
        <p:spPr>
          <a:xfrm>
            <a:off x="834389" y="1760219"/>
            <a:ext cx="8821675" cy="438521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A9D65CB1-CCEC-F475-70A3-A08D79632EE0}"/>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pic>
        <p:nvPicPr>
          <p:cNvPr id="6" name="Billede 5" descr="Et billede, der indeholder tekst, skærmbillede&#10;&#10;Automatisk genereret beskrivelse">
            <a:extLst>
              <a:ext uri="{FF2B5EF4-FFF2-40B4-BE49-F238E27FC236}">
                <a16:creationId xmlns:a16="http://schemas.microsoft.com/office/drawing/2014/main" id="{1D90CE5A-6CDD-208E-1833-6072890971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801" y="1324904"/>
            <a:ext cx="7554402" cy="5347499"/>
          </a:xfrm>
          <a:prstGeom prst="rect">
            <a:avLst/>
          </a:prstGeom>
        </p:spPr>
      </p:pic>
    </p:spTree>
    <p:extLst>
      <p:ext uri="{BB962C8B-B14F-4D97-AF65-F5344CB8AC3E}">
        <p14:creationId xmlns:p14="http://schemas.microsoft.com/office/powerpoint/2010/main" val="2747705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12A75-E412-73D2-0579-D93B15E38BC3}"/>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7F56D7DC-F9C9-D9D6-AFED-A404CCB6135B}"/>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A40BCEB3-4D2B-8ED6-E7A7-96E16498BA85}"/>
              </a:ext>
            </a:extLst>
          </p:cNvPr>
          <p:cNvSpPr txBox="1">
            <a:spLocks/>
          </p:cNvSpPr>
          <p:nvPr/>
        </p:nvSpPr>
        <p:spPr>
          <a:xfrm>
            <a:off x="834388" y="1"/>
            <a:ext cx="7925564" cy="18518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a-DK" sz="6000" b="1" dirty="0">
                <a:solidFill>
                  <a:prstClr val="black"/>
                </a:solidFill>
                <a:effectLst>
                  <a:outerShdw blurRad="38100" dist="38100" dir="2700000" algn="tl">
                    <a:srgbClr val="000000">
                      <a:alpha val="43137"/>
                    </a:srgbClr>
                  </a:outerShdw>
                </a:effectLst>
                <a:latin typeface="+mn-lt"/>
              </a:rPr>
              <a:t>Arbejdsmiljø</a:t>
            </a:r>
            <a:endParaRPr kumimoji="0" lang="da-DK"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endParaRPr>
          </a:p>
        </p:txBody>
      </p:sp>
      <p:sp>
        <p:nvSpPr>
          <p:cNvPr id="14" name="Pladsholder til indhold 2">
            <a:extLst>
              <a:ext uri="{FF2B5EF4-FFF2-40B4-BE49-F238E27FC236}">
                <a16:creationId xmlns:a16="http://schemas.microsoft.com/office/drawing/2014/main" id="{68C74847-01F8-D621-67D9-1A9D7B3577AE}"/>
              </a:ext>
            </a:extLst>
          </p:cNvPr>
          <p:cNvSpPr txBox="1">
            <a:spLocks/>
          </p:cNvSpPr>
          <p:nvPr/>
        </p:nvSpPr>
        <p:spPr>
          <a:xfrm>
            <a:off x="834389" y="1760219"/>
            <a:ext cx="8821675" cy="438521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C2AEB311-F576-634E-DE69-4B2E55F33895}"/>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
        <p:nvSpPr>
          <p:cNvPr id="4" name="Tekstfelt 3">
            <a:extLst>
              <a:ext uri="{FF2B5EF4-FFF2-40B4-BE49-F238E27FC236}">
                <a16:creationId xmlns:a16="http://schemas.microsoft.com/office/drawing/2014/main" id="{2D524847-FF2F-8654-4583-67529D96DCDA}"/>
              </a:ext>
            </a:extLst>
          </p:cNvPr>
          <p:cNvSpPr txBox="1"/>
          <p:nvPr/>
        </p:nvSpPr>
        <p:spPr>
          <a:xfrm>
            <a:off x="907808" y="1760219"/>
            <a:ext cx="8821675" cy="3604064"/>
          </a:xfrm>
          <a:prstGeom prst="rect">
            <a:avLst/>
          </a:prstGeom>
          <a:noFill/>
        </p:spPr>
        <p:txBody>
          <a:bodyPr wrap="square">
            <a:spAutoFit/>
          </a:bodyPr>
          <a:lstStyle/>
          <a:p>
            <a:pPr>
              <a:lnSpc>
                <a:spcPct val="150000"/>
              </a:lnSpc>
            </a:pPr>
            <a:r>
              <a:rPr lang="da-DK" sz="2800" dirty="0">
                <a:latin typeface="Arial" panose="020B0604020202020204" pitchFamily="34" charset="0"/>
                <a:ea typeface="Times New Roman" panose="02020603050405020304" pitchFamily="18" charset="0"/>
                <a:cs typeface="Times New Roman" panose="02020603050405020304" pitchFamily="18" charset="0"/>
              </a:rPr>
              <a:t>Brug mailadressen: </a:t>
            </a:r>
            <a:r>
              <a:rPr lang="da-DK" sz="2800" dirty="0">
                <a:latin typeface="Arial" panose="020B0604020202020204" pitchFamily="34" charset="0"/>
                <a:ea typeface="Times New Roman" panose="02020603050405020304" pitchFamily="18" charset="0"/>
                <a:cs typeface="Times New Roman" panose="02020603050405020304" pitchFamily="18" charset="0"/>
                <a:hlinkClick r:id="rId4"/>
              </a:rPr>
              <a:t>arbejdsmiljø@kk.dk</a:t>
            </a:r>
            <a:r>
              <a:rPr lang="da-DK" sz="2800" dirty="0">
                <a:latin typeface="Arial" panose="020B0604020202020204" pitchFamily="34" charset="0"/>
                <a:ea typeface="Times New Roman" panose="02020603050405020304" pitchFamily="18" charset="0"/>
                <a:cs typeface="Times New Roman" panose="02020603050405020304" pitchFamily="18" charset="0"/>
              </a:rPr>
              <a:t>, hvis arbejdsmiljøet er presset, og I ikke selv kan løse udfordringerne lokalt. </a:t>
            </a:r>
          </a:p>
          <a:p>
            <a:pPr>
              <a:lnSpc>
                <a:spcPct val="150000"/>
              </a:lnSpc>
            </a:pPr>
            <a:r>
              <a:rPr lang="da-DK" sz="2800" dirty="0">
                <a:latin typeface="Arial" panose="020B0604020202020204" pitchFamily="34" charset="0"/>
                <a:ea typeface="Times New Roman" panose="02020603050405020304" pitchFamily="18" charset="0"/>
                <a:cs typeface="Times New Roman" panose="02020603050405020304" pitchFamily="18" charset="0"/>
              </a:rPr>
              <a:t> </a:t>
            </a:r>
          </a:p>
          <a:p>
            <a:pPr>
              <a:lnSpc>
                <a:spcPct val="115000"/>
              </a:lnSpc>
            </a:pPr>
            <a:endParaRPr lang="da-DK" sz="2800"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da-DK" sz="2800" dirty="0"/>
          </a:p>
        </p:txBody>
      </p:sp>
      <p:pic>
        <p:nvPicPr>
          <p:cNvPr id="3074" name="Picture 2" descr="Et godt arbejdsmiljø kommer ikke af sig selv">
            <a:extLst>
              <a:ext uri="{FF2B5EF4-FFF2-40B4-BE49-F238E27FC236}">
                <a16:creationId xmlns:a16="http://schemas.microsoft.com/office/drawing/2014/main" id="{21C4D353-57C6-1BDD-B869-2A6BE5C326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9545" y="3240913"/>
            <a:ext cx="3222498" cy="3222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817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BF66B-0EA1-38A6-7238-0850F2FA7385}"/>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AF0C8D3B-3B77-C8D5-D91B-C26595878B70}"/>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6A26375A-E265-74AE-F510-AFBD387116F4}"/>
              </a:ext>
            </a:extLst>
          </p:cNvPr>
          <p:cNvSpPr txBox="1">
            <a:spLocks/>
          </p:cNvSpPr>
          <p:nvPr/>
        </p:nvSpPr>
        <p:spPr>
          <a:xfrm>
            <a:off x="7051338" y="2503065"/>
            <a:ext cx="7925564" cy="1851870"/>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a-DK" sz="6000" b="1" dirty="0">
                <a:solidFill>
                  <a:prstClr val="black"/>
                </a:solidFill>
                <a:effectLst>
                  <a:outerShdw blurRad="38100" dist="38100" dir="2700000" algn="tl">
                    <a:srgbClr val="000000">
                      <a:alpha val="43137"/>
                    </a:srgbClr>
                  </a:outerShdw>
                </a:effectLst>
                <a:latin typeface="+mn-lt"/>
              </a:rPr>
              <a:t>Tak for i dag</a:t>
            </a:r>
          </a:p>
          <a:p>
            <a:pPr marL="0" marR="0" lvl="0" indent="0" algn="l" defTabSz="914400" rtl="0" eaLnBrk="1" fontAlgn="auto" latinLnBrk="0" hangingPunct="1">
              <a:lnSpc>
                <a:spcPct val="90000"/>
              </a:lnSpc>
              <a:spcBef>
                <a:spcPct val="0"/>
              </a:spcBef>
              <a:spcAft>
                <a:spcPts val="0"/>
              </a:spcAft>
              <a:buClrTx/>
              <a:buSzTx/>
              <a:buFontTx/>
              <a:buNone/>
              <a:tabLst/>
              <a:defRPr/>
            </a:pPr>
            <a:endParaRPr lang="da-DK" sz="6000" b="1" dirty="0">
              <a:solidFill>
                <a:prstClr val="black"/>
              </a:solidFill>
              <a:effectLst>
                <a:outerShdw blurRad="38100" dist="38100" dir="2700000" algn="tl">
                  <a:srgbClr val="000000">
                    <a:alpha val="43137"/>
                  </a:srgbClr>
                </a:outerShdw>
              </a:effectLst>
              <a:latin typeface="+mn-lt"/>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da-DK" sz="6000" b="1" dirty="0">
                <a:solidFill>
                  <a:prstClr val="black"/>
                </a:solidFill>
                <a:effectLst>
                  <a:outerShdw blurRad="38100" dist="38100" dir="2700000" algn="tl">
                    <a:srgbClr val="000000">
                      <a:alpha val="43137"/>
                    </a:srgbClr>
                  </a:outerShdw>
                </a:effectLst>
                <a:latin typeface="+mn-lt"/>
              </a:rPr>
              <a:t>Godt nytår! </a:t>
            </a:r>
            <a:endParaRPr kumimoji="0" lang="da-DK"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endParaRPr>
          </a:p>
        </p:txBody>
      </p:sp>
      <p:sp>
        <p:nvSpPr>
          <p:cNvPr id="14" name="Pladsholder til indhold 2">
            <a:extLst>
              <a:ext uri="{FF2B5EF4-FFF2-40B4-BE49-F238E27FC236}">
                <a16:creationId xmlns:a16="http://schemas.microsoft.com/office/drawing/2014/main" id="{A9A869E1-D3B8-B5D5-07BF-18CAB6E57050}"/>
              </a:ext>
            </a:extLst>
          </p:cNvPr>
          <p:cNvSpPr txBox="1">
            <a:spLocks/>
          </p:cNvSpPr>
          <p:nvPr/>
        </p:nvSpPr>
        <p:spPr>
          <a:xfrm>
            <a:off x="-2903421" y="2686154"/>
            <a:ext cx="8821675" cy="438521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F2056BDF-0953-1E6A-52F8-57E5406EC0B4}"/>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pic>
        <p:nvPicPr>
          <p:cNvPr id="1026" name="Picture 2" descr="Glad Snemand Med Snefnug farvelægningsside - Download, print eller farvelæg  online gratis">
            <a:extLst>
              <a:ext uri="{FF2B5EF4-FFF2-40B4-BE49-F238E27FC236}">
                <a16:creationId xmlns:a16="http://schemas.microsoft.com/office/drawing/2014/main" id="{E7711298-AE8E-79E6-CEA8-92FB59345C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49" y="12032"/>
            <a:ext cx="62309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10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BC92F09F-3F5A-C022-4D52-F4CA628BDA1B}"/>
              </a:ext>
            </a:extLst>
          </p:cNvPr>
          <p:cNvPicPr>
            <a:picLocks noChangeAspect="1"/>
          </p:cNvPicPr>
          <p:nvPr/>
        </p:nvPicPr>
        <p:blipFill>
          <a:blip r:embed="rId3"/>
          <a:stretch>
            <a:fillRect/>
          </a:stretch>
        </p:blipFill>
        <p:spPr>
          <a:xfrm>
            <a:off x="10380040" y="145005"/>
            <a:ext cx="1499746" cy="1487553"/>
          </a:xfrm>
          <a:prstGeom prst="rect">
            <a:avLst/>
          </a:prstGeom>
        </p:spPr>
      </p:pic>
      <p:sp>
        <p:nvSpPr>
          <p:cNvPr id="2" name="Titel 1">
            <a:extLst>
              <a:ext uri="{FF2B5EF4-FFF2-40B4-BE49-F238E27FC236}">
                <a16:creationId xmlns:a16="http://schemas.microsoft.com/office/drawing/2014/main" id="{3671AF91-9237-BE7A-C057-0101CA8D533C}"/>
              </a:ext>
            </a:extLst>
          </p:cNvPr>
          <p:cNvSpPr>
            <a:spLocks noGrp="1"/>
          </p:cNvSpPr>
          <p:nvPr>
            <p:ph type="ctrTitle"/>
          </p:nvPr>
        </p:nvSpPr>
        <p:spPr>
          <a:xfrm>
            <a:off x="1592826" y="285136"/>
            <a:ext cx="8239432" cy="1101212"/>
          </a:xfrm>
        </p:spPr>
        <p:txBody>
          <a:bodyPr>
            <a:normAutofit fontScale="90000"/>
          </a:bodyPr>
          <a:lstStyle/>
          <a:p>
            <a:r>
              <a:rPr lang="da-DK" sz="4400" b="1" dirty="0">
                <a:effectLst>
                  <a:outerShdw blurRad="38100" dist="38100" dir="2700000" algn="tl">
                    <a:srgbClr val="000000">
                      <a:alpha val="43137"/>
                    </a:srgbClr>
                  </a:outerShdw>
                </a:effectLst>
              </a:rPr>
              <a:t>Tjek-ind-guide – trin-for-trin</a:t>
            </a:r>
            <a:br>
              <a:rPr lang="da-DK" sz="3600" dirty="0"/>
            </a:br>
            <a:endParaRPr lang="da-DK" sz="3600" dirty="0"/>
          </a:p>
        </p:txBody>
      </p:sp>
      <p:sp>
        <p:nvSpPr>
          <p:cNvPr id="3" name="Undertitel 2">
            <a:extLst>
              <a:ext uri="{FF2B5EF4-FFF2-40B4-BE49-F238E27FC236}">
                <a16:creationId xmlns:a16="http://schemas.microsoft.com/office/drawing/2014/main" id="{21C4BDCE-FA0D-5761-90A7-ECC543EFA0C0}"/>
              </a:ext>
            </a:extLst>
          </p:cNvPr>
          <p:cNvSpPr>
            <a:spLocks noGrp="1"/>
          </p:cNvSpPr>
          <p:nvPr>
            <p:ph type="subTitle" idx="1"/>
          </p:nvPr>
        </p:nvSpPr>
        <p:spPr>
          <a:xfrm>
            <a:off x="4059936" y="1887795"/>
            <a:ext cx="6227064" cy="3370006"/>
          </a:xfrm>
        </p:spPr>
        <p:txBody>
          <a:bodyPr>
            <a:normAutofit/>
          </a:bodyPr>
          <a:lstStyle/>
          <a:p>
            <a:pPr marL="571500" indent="-571500" algn="l">
              <a:buFont typeface="Arial" panose="020B0604020202020204" pitchFamily="34" charset="0"/>
              <a:buChar char="•"/>
            </a:pPr>
            <a:r>
              <a:rPr lang="da-DK" sz="3600" b="1" dirty="0"/>
              <a:t>Skriv cpr-nummer i øverste bjælke</a:t>
            </a:r>
          </a:p>
          <a:p>
            <a:pPr marL="571500" indent="-571500" algn="l">
              <a:buFont typeface="Arial" panose="020B0604020202020204" pitchFamily="34" charset="0"/>
              <a:buChar char="•"/>
            </a:pPr>
            <a:endParaRPr lang="da-DK" sz="3600" b="1" dirty="0"/>
          </a:p>
          <a:p>
            <a:pPr marL="571500" indent="-571500" algn="l">
              <a:buFont typeface="Arial" panose="020B0604020202020204" pitchFamily="34" charset="0"/>
              <a:buChar char="•"/>
            </a:pPr>
            <a:r>
              <a:rPr lang="da-DK" sz="3600" b="1" dirty="0"/>
              <a:t>Tryk på forstørrelsesglasset</a:t>
            </a:r>
          </a:p>
        </p:txBody>
      </p:sp>
      <p:pic>
        <p:nvPicPr>
          <p:cNvPr id="6" name="Billede 5">
            <a:extLst>
              <a:ext uri="{FF2B5EF4-FFF2-40B4-BE49-F238E27FC236}">
                <a16:creationId xmlns:a16="http://schemas.microsoft.com/office/drawing/2014/main" id="{4F5D8C2F-84C8-FD94-1C34-6EB8BEB1980D}"/>
              </a:ext>
            </a:extLst>
          </p:cNvPr>
          <p:cNvPicPr>
            <a:picLocks noChangeAspect="1"/>
          </p:cNvPicPr>
          <p:nvPr/>
        </p:nvPicPr>
        <p:blipFill>
          <a:blip r:embed="rId4"/>
          <a:stretch>
            <a:fillRect/>
          </a:stretch>
        </p:blipFill>
        <p:spPr>
          <a:xfrm>
            <a:off x="1045043" y="1121790"/>
            <a:ext cx="2621983" cy="5279614"/>
          </a:xfrm>
          <a:prstGeom prst="rect">
            <a:avLst/>
          </a:prstGeom>
        </p:spPr>
      </p:pic>
      <p:sp>
        <p:nvSpPr>
          <p:cNvPr id="11" name="Tekstfelt 10">
            <a:extLst>
              <a:ext uri="{FF2B5EF4-FFF2-40B4-BE49-F238E27FC236}">
                <a16:creationId xmlns:a16="http://schemas.microsoft.com/office/drawing/2014/main" id="{247ECDC8-2220-A061-363B-24372C075A09}"/>
              </a:ext>
            </a:extLst>
          </p:cNvPr>
          <p:cNvSpPr txBox="1"/>
          <p:nvPr/>
        </p:nvSpPr>
        <p:spPr>
          <a:xfrm>
            <a:off x="4726491" y="6232127"/>
            <a:ext cx="6096000" cy="276999"/>
          </a:xfrm>
          <a:prstGeom prst="rect">
            <a:avLst/>
          </a:prstGeom>
          <a:noFill/>
        </p:spPr>
        <p:txBody>
          <a:bodyPr wrap="square">
            <a:spAutoFit/>
          </a:bodyPr>
          <a:lstStyle/>
          <a:p>
            <a:r>
              <a:rPr lang="da-DK" sz="1200" dirty="0">
                <a:latin typeface="Calibri" panose="020F0502020204030204" pitchFamily="34" charset="0"/>
                <a:ea typeface="Calibri" panose="020F0502020204030204" pitchFamily="34" charset="0"/>
                <a:cs typeface="Calibri" panose="020F0502020204030204" pitchFamily="34" charset="0"/>
              </a:rPr>
              <a:t>FOA-WIFI: Farfartil4</a:t>
            </a:r>
          </a:p>
        </p:txBody>
      </p:sp>
    </p:spTree>
    <p:extLst>
      <p:ext uri="{BB962C8B-B14F-4D97-AF65-F5344CB8AC3E}">
        <p14:creationId xmlns:p14="http://schemas.microsoft.com/office/powerpoint/2010/main" val="1930026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BC92F09F-3F5A-C022-4D52-F4CA628BDA1B}"/>
              </a:ext>
            </a:extLst>
          </p:cNvPr>
          <p:cNvPicPr>
            <a:picLocks noChangeAspect="1"/>
          </p:cNvPicPr>
          <p:nvPr/>
        </p:nvPicPr>
        <p:blipFill>
          <a:blip r:embed="rId3"/>
          <a:stretch>
            <a:fillRect/>
          </a:stretch>
        </p:blipFill>
        <p:spPr>
          <a:xfrm>
            <a:off x="10380040" y="145005"/>
            <a:ext cx="1499746" cy="1487553"/>
          </a:xfrm>
          <a:prstGeom prst="rect">
            <a:avLst/>
          </a:prstGeom>
        </p:spPr>
      </p:pic>
      <p:sp>
        <p:nvSpPr>
          <p:cNvPr id="2" name="Titel 1">
            <a:extLst>
              <a:ext uri="{FF2B5EF4-FFF2-40B4-BE49-F238E27FC236}">
                <a16:creationId xmlns:a16="http://schemas.microsoft.com/office/drawing/2014/main" id="{3671AF91-9237-BE7A-C057-0101CA8D533C}"/>
              </a:ext>
            </a:extLst>
          </p:cNvPr>
          <p:cNvSpPr>
            <a:spLocks noGrp="1"/>
          </p:cNvSpPr>
          <p:nvPr>
            <p:ph type="ctrTitle"/>
          </p:nvPr>
        </p:nvSpPr>
        <p:spPr>
          <a:xfrm>
            <a:off x="1592826" y="285136"/>
            <a:ext cx="8239432" cy="1101212"/>
          </a:xfrm>
        </p:spPr>
        <p:txBody>
          <a:bodyPr>
            <a:normAutofit fontScale="90000"/>
          </a:bodyPr>
          <a:lstStyle/>
          <a:p>
            <a:r>
              <a:rPr lang="da-DK" sz="4400" b="1" dirty="0">
                <a:effectLst>
                  <a:outerShdw blurRad="38100" dist="38100" dir="2700000" algn="tl">
                    <a:srgbClr val="000000">
                      <a:alpha val="43137"/>
                    </a:srgbClr>
                  </a:outerShdw>
                </a:effectLst>
              </a:rPr>
              <a:t>Tjek-ind-guide – trin-for-trin</a:t>
            </a:r>
            <a:br>
              <a:rPr lang="da-DK" sz="3600" dirty="0"/>
            </a:br>
            <a:endParaRPr lang="da-DK" sz="3600" dirty="0"/>
          </a:p>
        </p:txBody>
      </p:sp>
      <p:sp>
        <p:nvSpPr>
          <p:cNvPr id="3" name="Undertitel 2">
            <a:extLst>
              <a:ext uri="{FF2B5EF4-FFF2-40B4-BE49-F238E27FC236}">
                <a16:creationId xmlns:a16="http://schemas.microsoft.com/office/drawing/2014/main" id="{21C4BDCE-FA0D-5761-90A7-ECC543EFA0C0}"/>
              </a:ext>
            </a:extLst>
          </p:cNvPr>
          <p:cNvSpPr>
            <a:spLocks noGrp="1"/>
          </p:cNvSpPr>
          <p:nvPr>
            <p:ph type="subTitle" idx="1"/>
          </p:nvPr>
        </p:nvSpPr>
        <p:spPr>
          <a:xfrm>
            <a:off x="4032504" y="1887794"/>
            <a:ext cx="6912864" cy="4315738"/>
          </a:xfrm>
        </p:spPr>
        <p:txBody>
          <a:bodyPr>
            <a:normAutofit fontScale="47500" lnSpcReduction="20000"/>
          </a:bodyPr>
          <a:lstStyle/>
          <a:p>
            <a:pPr marL="571500" indent="-571500" algn="l">
              <a:buFont typeface="Arial" panose="020B0604020202020204" pitchFamily="34" charset="0"/>
              <a:buChar char="•"/>
            </a:pPr>
            <a:r>
              <a:rPr lang="da-DK" sz="6500" b="1" dirty="0"/>
              <a:t>Gå ned i bunden og tryk på </a:t>
            </a:r>
          </a:p>
          <a:p>
            <a:pPr algn="l"/>
            <a:r>
              <a:rPr lang="da-DK" sz="5100" b="1" dirty="0">
                <a:effectLst>
                  <a:outerShdw blurRad="38100" dist="38100" dir="2700000" algn="tl">
                    <a:srgbClr val="000000">
                      <a:alpha val="43137"/>
                    </a:srgbClr>
                  </a:outerShdw>
                </a:effectLst>
              </a:rPr>
              <a:t>	</a:t>
            </a:r>
          </a:p>
          <a:p>
            <a:r>
              <a:rPr lang="da-DK" sz="6500" b="1" dirty="0">
                <a:solidFill>
                  <a:schemeClr val="bg1"/>
                </a:solidFill>
                <a:effectLst>
                  <a:outerShdw blurRad="38100" dist="38100" dir="2700000" algn="tl">
                    <a:srgbClr val="000000">
                      <a:alpha val="43137"/>
                    </a:srgbClr>
                  </a:outerShdw>
                </a:effectLst>
                <a:highlight>
                  <a:srgbClr val="00FFFF"/>
                </a:highlight>
              </a:rPr>
              <a:t>UDFØR</a:t>
            </a:r>
          </a:p>
          <a:p>
            <a:pPr algn="l"/>
            <a:endParaRPr lang="da-DK" sz="3600" b="1" dirty="0">
              <a:solidFill>
                <a:schemeClr val="bg1"/>
              </a:solidFill>
              <a:effectLst>
                <a:outerShdw blurRad="38100" dist="38100" dir="2700000" algn="tl">
                  <a:srgbClr val="000000">
                    <a:alpha val="43137"/>
                  </a:srgbClr>
                </a:outerShdw>
              </a:effectLst>
              <a:highlight>
                <a:srgbClr val="00FFFF"/>
              </a:highlight>
            </a:endParaRPr>
          </a:p>
          <a:p>
            <a:pPr marL="571500" indent="-571500" algn="l">
              <a:buFont typeface="Arial" panose="020B0604020202020204" pitchFamily="34" charset="0"/>
              <a:buChar char="•"/>
            </a:pPr>
            <a:r>
              <a:rPr lang="da-DK" sz="6500" b="1" dirty="0"/>
              <a:t>Og VUPTI – så skulle I gerne være registreret </a:t>
            </a:r>
          </a:p>
          <a:p>
            <a:pPr marL="571500" indent="-571500" algn="l">
              <a:buFont typeface="Arial" panose="020B0604020202020204" pitchFamily="34" charset="0"/>
              <a:buChar char="•"/>
            </a:pPr>
            <a:endParaRPr lang="da-DK" sz="3600" b="1" dirty="0">
              <a:effectLst>
                <a:outerShdw blurRad="38100" dist="38100" dir="2700000" algn="tl">
                  <a:srgbClr val="000000">
                    <a:alpha val="43137"/>
                  </a:srgbClr>
                </a:outerShdw>
              </a:effectLst>
            </a:endParaRPr>
          </a:p>
          <a:p>
            <a:pPr algn="l"/>
            <a:endParaRPr lang="da-DK" sz="3600" b="1" dirty="0">
              <a:effectLst>
                <a:outerShdw blurRad="38100" dist="38100" dir="2700000" algn="tl">
                  <a:srgbClr val="000000">
                    <a:alpha val="43137"/>
                  </a:srgbClr>
                </a:outerShdw>
              </a:effectLst>
            </a:endParaRPr>
          </a:p>
          <a:p>
            <a:pPr algn="l"/>
            <a:endParaRPr lang="da-DK" sz="3600" b="1" dirty="0">
              <a:effectLst>
                <a:outerShdw blurRad="38100" dist="38100" dir="2700000" algn="tl">
                  <a:srgbClr val="000000">
                    <a:alpha val="43137"/>
                  </a:srgbClr>
                </a:outerShdw>
              </a:effectLst>
            </a:endParaRPr>
          </a:p>
          <a:p>
            <a:pPr algn="l"/>
            <a:endParaRPr lang="da-DK" sz="3600" b="1" dirty="0">
              <a:effectLst>
                <a:outerShdw blurRad="38100" dist="38100" dir="2700000" algn="tl">
                  <a:srgbClr val="000000">
                    <a:alpha val="43137"/>
                  </a:srgbClr>
                </a:outerShdw>
              </a:effectLst>
            </a:endParaRPr>
          </a:p>
          <a:p>
            <a:pPr algn="r"/>
            <a:r>
              <a:rPr lang="da-DK" sz="3600" b="1" dirty="0"/>
              <a:t>… hvis det bøvler så kom op i pausen</a:t>
            </a:r>
          </a:p>
          <a:p>
            <a:pPr algn="l"/>
            <a:endParaRPr lang="da-DK" sz="3600" b="1" dirty="0">
              <a:effectLst>
                <a:outerShdw blurRad="38100" dist="38100" dir="2700000" algn="tl">
                  <a:srgbClr val="000000">
                    <a:alpha val="43137"/>
                  </a:srgbClr>
                </a:outerShdw>
              </a:effectLst>
            </a:endParaRPr>
          </a:p>
        </p:txBody>
      </p:sp>
      <p:sp>
        <p:nvSpPr>
          <p:cNvPr id="11" name="Tekstfelt 10">
            <a:extLst>
              <a:ext uri="{FF2B5EF4-FFF2-40B4-BE49-F238E27FC236}">
                <a16:creationId xmlns:a16="http://schemas.microsoft.com/office/drawing/2014/main" id="{247ECDC8-2220-A061-363B-24372C075A09}"/>
              </a:ext>
            </a:extLst>
          </p:cNvPr>
          <p:cNvSpPr txBox="1"/>
          <p:nvPr/>
        </p:nvSpPr>
        <p:spPr>
          <a:xfrm>
            <a:off x="3632921" y="6186081"/>
            <a:ext cx="6096000" cy="276999"/>
          </a:xfrm>
          <a:prstGeom prst="rect">
            <a:avLst/>
          </a:prstGeom>
          <a:noFill/>
        </p:spPr>
        <p:txBody>
          <a:bodyPr wrap="square">
            <a:spAutoFit/>
          </a:bodyPr>
          <a:lstStyle/>
          <a:p>
            <a:r>
              <a:rPr lang="da-DK" sz="1200" dirty="0">
                <a:latin typeface="Calibri" panose="020F0502020204030204" pitchFamily="34" charset="0"/>
                <a:ea typeface="Calibri" panose="020F0502020204030204" pitchFamily="34" charset="0"/>
                <a:cs typeface="Calibri" panose="020F0502020204030204" pitchFamily="34" charset="0"/>
              </a:rPr>
              <a:t>FOA-WIFI: Farfartil4</a:t>
            </a:r>
          </a:p>
        </p:txBody>
      </p:sp>
      <p:pic>
        <p:nvPicPr>
          <p:cNvPr id="5" name="Billede 4">
            <a:extLst>
              <a:ext uri="{FF2B5EF4-FFF2-40B4-BE49-F238E27FC236}">
                <a16:creationId xmlns:a16="http://schemas.microsoft.com/office/drawing/2014/main" id="{C51A9085-3DA9-C409-9EAC-2A93A206A7A0}"/>
              </a:ext>
            </a:extLst>
          </p:cNvPr>
          <p:cNvPicPr>
            <a:picLocks noChangeAspect="1"/>
          </p:cNvPicPr>
          <p:nvPr/>
        </p:nvPicPr>
        <p:blipFill>
          <a:blip r:embed="rId4"/>
          <a:stretch>
            <a:fillRect/>
          </a:stretch>
        </p:blipFill>
        <p:spPr>
          <a:xfrm>
            <a:off x="813928" y="1298448"/>
            <a:ext cx="2715656" cy="5048664"/>
          </a:xfrm>
          <a:prstGeom prst="rect">
            <a:avLst/>
          </a:prstGeom>
        </p:spPr>
      </p:pic>
      <p:pic>
        <p:nvPicPr>
          <p:cNvPr id="9" name="Billede 8">
            <a:extLst>
              <a:ext uri="{FF2B5EF4-FFF2-40B4-BE49-F238E27FC236}">
                <a16:creationId xmlns:a16="http://schemas.microsoft.com/office/drawing/2014/main" id="{AF0EECAB-85E9-00F7-D32C-A4C1D1F8DA55}"/>
              </a:ext>
            </a:extLst>
          </p:cNvPr>
          <p:cNvPicPr>
            <a:picLocks noChangeAspect="1"/>
          </p:cNvPicPr>
          <p:nvPr/>
        </p:nvPicPr>
        <p:blipFill>
          <a:blip r:embed="rId5"/>
          <a:stretch>
            <a:fillRect/>
          </a:stretch>
        </p:blipFill>
        <p:spPr>
          <a:xfrm>
            <a:off x="5808764" y="4371420"/>
            <a:ext cx="1146048" cy="1128349"/>
          </a:xfrm>
          <a:prstGeom prst="rect">
            <a:avLst/>
          </a:prstGeom>
        </p:spPr>
      </p:pic>
    </p:spTree>
    <p:extLst>
      <p:ext uri="{BB962C8B-B14F-4D97-AF65-F5344CB8AC3E}">
        <p14:creationId xmlns:p14="http://schemas.microsoft.com/office/powerpoint/2010/main" val="1107025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36D715-3A25-BBEF-C25F-52AF6A459B60}"/>
              </a:ext>
            </a:extLst>
          </p:cNvPr>
          <p:cNvSpPr>
            <a:spLocks noGrp="1"/>
          </p:cNvSpPr>
          <p:nvPr>
            <p:ph type="title"/>
          </p:nvPr>
        </p:nvSpPr>
        <p:spPr/>
        <p:txBody>
          <a:bodyPr/>
          <a:lstStyle/>
          <a:p>
            <a:r>
              <a:rPr lang="da-DK" b="1" dirty="0"/>
              <a:t>Fællestillidsrepræsentanter almen</a:t>
            </a:r>
          </a:p>
        </p:txBody>
      </p:sp>
      <p:pic>
        <p:nvPicPr>
          <p:cNvPr id="4" name="Pladsholder til indhold 3">
            <a:extLst>
              <a:ext uri="{FF2B5EF4-FFF2-40B4-BE49-F238E27FC236}">
                <a16:creationId xmlns:a16="http://schemas.microsoft.com/office/drawing/2014/main" id="{84D0910A-6A99-9C63-B0CF-FA09DCECC1DF}"/>
              </a:ext>
            </a:extLst>
          </p:cNvPr>
          <p:cNvPicPr>
            <a:picLocks noGrp="1" noChangeAspect="1"/>
          </p:cNvPicPr>
          <p:nvPr>
            <p:ph idx="1"/>
          </p:nvPr>
        </p:nvPicPr>
        <p:blipFill>
          <a:blip r:embed="rId3"/>
          <a:stretch>
            <a:fillRect/>
          </a:stretch>
        </p:blipFill>
        <p:spPr>
          <a:xfrm>
            <a:off x="444878" y="1954626"/>
            <a:ext cx="1640952" cy="1922429"/>
          </a:xfrm>
          <a:prstGeom prst="rect">
            <a:avLst/>
          </a:prstGeom>
        </p:spPr>
      </p:pic>
      <p:pic>
        <p:nvPicPr>
          <p:cNvPr id="5" name="Billede 4" descr="Et billede, der indeholder Ansigt, person, tøj, smil&#10;&#10;Automatisk genereret beskrivelse">
            <a:extLst>
              <a:ext uri="{FF2B5EF4-FFF2-40B4-BE49-F238E27FC236}">
                <a16:creationId xmlns:a16="http://schemas.microsoft.com/office/drawing/2014/main" id="{07E2F495-A83C-512E-FB32-63B36388535C}"/>
              </a:ext>
            </a:extLst>
          </p:cNvPr>
          <p:cNvPicPr>
            <a:picLocks noChangeAspect="1"/>
          </p:cNvPicPr>
          <p:nvPr/>
        </p:nvPicPr>
        <p:blipFill rotWithShape="1">
          <a:blip r:embed="rId4">
            <a:extLst>
              <a:ext uri="{28A0092B-C50C-407E-A947-70E740481C1C}">
                <a14:useLocalDpi xmlns:a14="http://schemas.microsoft.com/office/drawing/2010/main" val="0"/>
              </a:ext>
            </a:extLst>
          </a:blip>
          <a:srcRect l="21751" r="21344"/>
          <a:stretch/>
        </p:blipFill>
        <p:spPr>
          <a:xfrm>
            <a:off x="2978545" y="1928266"/>
            <a:ext cx="1640952" cy="1922430"/>
          </a:xfrm>
          <a:prstGeom prst="rect">
            <a:avLst/>
          </a:prstGeom>
        </p:spPr>
      </p:pic>
      <p:pic>
        <p:nvPicPr>
          <p:cNvPr id="6" name="Billede 5" descr="Et billede, der indeholder Ansigt, person, smil, tøj&#10;&#10;Automatisk genereret beskrivelse">
            <a:extLst>
              <a:ext uri="{FF2B5EF4-FFF2-40B4-BE49-F238E27FC236}">
                <a16:creationId xmlns:a16="http://schemas.microsoft.com/office/drawing/2014/main" id="{D536FD34-9686-9B71-49C3-8DEB8D6CBC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8291" y="1935114"/>
            <a:ext cx="1640952" cy="1880831"/>
          </a:xfrm>
          <a:prstGeom prst="rect">
            <a:avLst/>
          </a:prstGeom>
        </p:spPr>
      </p:pic>
      <p:sp>
        <p:nvSpPr>
          <p:cNvPr id="9" name="Tekstfelt 8">
            <a:extLst>
              <a:ext uri="{FF2B5EF4-FFF2-40B4-BE49-F238E27FC236}">
                <a16:creationId xmlns:a16="http://schemas.microsoft.com/office/drawing/2014/main" id="{377E9688-25CF-7E7F-32E1-72D31C48E18B}"/>
              </a:ext>
            </a:extLst>
          </p:cNvPr>
          <p:cNvSpPr txBox="1"/>
          <p:nvPr/>
        </p:nvSpPr>
        <p:spPr>
          <a:xfrm>
            <a:off x="2882207" y="4016242"/>
            <a:ext cx="2361745" cy="1631216"/>
          </a:xfrm>
          <a:prstGeom prst="rect">
            <a:avLst/>
          </a:prstGeom>
          <a:noFill/>
        </p:spPr>
        <p:txBody>
          <a:bodyPr wrap="square" rtlCol="0">
            <a:spAutoFit/>
          </a:bodyPr>
          <a:lstStyle/>
          <a:p>
            <a:endParaRPr lang="da-DK" sz="2000" dirty="0"/>
          </a:p>
          <a:p>
            <a:r>
              <a:rPr lang="da-DK" sz="2000" dirty="0"/>
              <a:t>Vibeke Jensen </a:t>
            </a:r>
            <a:r>
              <a:rPr lang="da-DK" sz="2000" dirty="0">
                <a:hlinkClick r:id="rId6"/>
              </a:rPr>
              <a:t>vibj@foa.dk</a:t>
            </a:r>
            <a:r>
              <a:rPr lang="da-DK" sz="2000" dirty="0"/>
              <a:t> </a:t>
            </a:r>
          </a:p>
          <a:p>
            <a:pPr marL="0" indent="0">
              <a:buNone/>
            </a:pPr>
            <a:r>
              <a:rPr lang="da-DK" sz="2000" dirty="0" err="1"/>
              <a:t>Tlf</a:t>
            </a:r>
            <a:r>
              <a:rPr lang="da-DK" sz="2000" dirty="0"/>
              <a:t>: </a:t>
            </a:r>
          </a:p>
          <a:p>
            <a:pPr marL="0" indent="0">
              <a:buNone/>
            </a:pPr>
            <a:r>
              <a:rPr lang="da-DK" sz="2000" dirty="0"/>
              <a:t>30660079</a:t>
            </a:r>
          </a:p>
        </p:txBody>
      </p:sp>
      <p:sp>
        <p:nvSpPr>
          <p:cNvPr id="10" name="Tekstfelt 9">
            <a:extLst>
              <a:ext uri="{FF2B5EF4-FFF2-40B4-BE49-F238E27FC236}">
                <a16:creationId xmlns:a16="http://schemas.microsoft.com/office/drawing/2014/main" id="{71137551-9676-2A7F-5059-94270E73D476}"/>
              </a:ext>
            </a:extLst>
          </p:cNvPr>
          <p:cNvSpPr txBox="1"/>
          <p:nvPr/>
        </p:nvSpPr>
        <p:spPr>
          <a:xfrm flipH="1">
            <a:off x="5541454" y="3995057"/>
            <a:ext cx="2840543" cy="1949878"/>
          </a:xfrm>
          <a:prstGeom prst="rect">
            <a:avLst/>
          </a:prstGeom>
          <a:noFill/>
        </p:spPr>
        <p:txBody>
          <a:bodyPr wrap="square" rtlCol="0">
            <a:spAutoFit/>
          </a:bodyPr>
          <a:lstStyle/>
          <a:p>
            <a:endParaRPr lang="da-DK" sz="2000" dirty="0"/>
          </a:p>
          <a:p>
            <a:r>
              <a:rPr lang="da-DK" sz="2000" dirty="0"/>
              <a:t>Nanna </a:t>
            </a:r>
          </a:p>
          <a:p>
            <a:r>
              <a:rPr lang="da-DK" sz="2000" dirty="0"/>
              <a:t>Mikkelsen</a:t>
            </a:r>
          </a:p>
          <a:p>
            <a:r>
              <a:rPr lang="da-DK" sz="2000" dirty="0">
                <a:hlinkClick r:id="rId7"/>
              </a:rPr>
              <a:t>nami@foa.dk</a:t>
            </a:r>
            <a:r>
              <a:rPr lang="da-DK" sz="2000" dirty="0">
                <a:hlinkClick r:id="rId8"/>
              </a:rPr>
              <a:t>  </a:t>
            </a:r>
            <a:endParaRPr lang="da-DK" sz="2000" dirty="0"/>
          </a:p>
          <a:p>
            <a:pPr marL="0" indent="0">
              <a:buNone/>
            </a:pPr>
            <a:r>
              <a:rPr lang="da-DK" sz="2000" dirty="0" err="1"/>
              <a:t>Tlf</a:t>
            </a:r>
            <a:r>
              <a:rPr lang="da-DK" sz="2000" dirty="0"/>
              <a:t>: </a:t>
            </a:r>
          </a:p>
          <a:p>
            <a:pPr marL="0" indent="0">
              <a:buNone/>
            </a:pPr>
            <a:r>
              <a:rPr lang="da-DK" sz="2000" dirty="0"/>
              <a:t>30875114</a:t>
            </a:r>
          </a:p>
        </p:txBody>
      </p:sp>
      <p:sp>
        <p:nvSpPr>
          <p:cNvPr id="12" name="Tekstfelt 11">
            <a:extLst>
              <a:ext uri="{FF2B5EF4-FFF2-40B4-BE49-F238E27FC236}">
                <a16:creationId xmlns:a16="http://schemas.microsoft.com/office/drawing/2014/main" id="{EE58A645-2F43-EEA8-CFE1-6CC62EE058DF}"/>
              </a:ext>
            </a:extLst>
          </p:cNvPr>
          <p:cNvSpPr txBox="1"/>
          <p:nvPr/>
        </p:nvSpPr>
        <p:spPr>
          <a:xfrm>
            <a:off x="362582" y="4301660"/>
            <a:ext cx="1959994" cy="1538883"/>
          </a:xfrm>
          <a:prstGeom prst="rect">
            <a:avLst/>
          </a:prstGeom>
          <a:noFill/>
        </p:spPr>
        <p:txBody>
          <a:bodyPr wrap="square" rtlCol="0">
            <a:spAutoFit/>
          </a:bodyPr>
          <a:lstStyle/>
          <a:p>
            <a:r>
              <a:rPr lang="da-DK" sz="2000" dirty="0"/>
              <a:t>Michala Toftager Bovien</a:t>
            </a:r>
          </a:p>
          <a:p>
            <a:r>
              <a:rPr lang="da-DK" sz="2000" dirty="0">
                <a:hlinkClick r:id="rId9"/>
              </a:rPr>
              <a:t>mitb@foa.dk</a:t>
            </a:r>
            <a:endParaRPr lang="da-DK" sz="2000" dirty="0"/>
          </a:p>
          <a:p>
            <a:r>
              <a:rPr lang="da-DK" sz="2000" dirty="0" err="1"/>
              <a:t>Tlf</a:t>
            </a:r>
            <a:r>
              <a:rPr lang="da-DK" sz="2000" dirty="0"/>
              <a:t>: 30785106</a:t>
            </a:r>
          </a:p>
          <a:p>
            <a:endParaRPr lang="da-DK" sz="1400" dirty="0"/>
          </a:p>
        </p:txBody>
      </p:sp>
      <p:sp>
        <p:nvSpPr>
          <p:cNvPr id="14" name="Tekstfelt 13">
            <a:extLst>
              <a:ext uri="{FF2B5EF4-FFF2-40B4-BE49-F238E27FC236}">
                <a16:creationId xmlns:a16="http://schemas.microsoft.com/office/drawing/2014/main" id="{A99F5755-E919-EEC0-CFD8-0E53CF0663AC}"/>
              </a:ext>
            </a:extLst>
          </p:cNvPr>
          <p:cNvSpPr txBox="1"/>
          <p:nvPr/>
        </p:nvSpPr>
        <p:spPr>
          <a:xfrm>
            <a:off x="8075263" y="4255494"/>
            <a:ext cx="3331846" cy="1631216"/>
          </a:xfrm>
          <a:prstGeom prst="rect">
            <a:avLst/>
          </a:prstGeom>
          <a:noFill/>
        </p:spPr>
        <p:txBody>
          <a:bodyPr wrap="square" rtlCol="0">
            <a:spAutoFit/>
          </a:bodyPr>
          <a:lstStyle/>
          <a:p>
            <a:r>
              <a:rPr lang="da-DK" sz="2000" dirty="0"/>
              <a:t>Maria </a:t>
            </a:r>
          </a:p>
          <a:p>
            <a:r>
              <a:rPr lang="da-DK" sz="2000" dirty="0"/>
              <a:t>Porse </a:t>
            </a:r>
          </a:p>
          <a:p>
            <a:r>
              <a:rPr lang="da-DK" sz="2000" dirty="0">
                <a:hlinkClick r:id="rId10"/>
              </a:rPr>
              <a:t>maria@foa.dk</a:t>
            </a:r>
            <a:endParaRPr lang="da-DK" sz="2000" dirty="0"/>
          </a:p>
          <a:p>
            <a:r>
              <a:rPr lang="da-DK" sz="2000" dirty="0" err="1"/>
              <a:t>Tlf</a:t>
            </a:r>
            <a:r>
              <a:rPr lang="da-DK" sz="2000" dirty="0"/>
              <a:t>: </a:t>
            </a:r>
          </a:p>
          <a:p>
            <a:r>
              <a:rPr lang="da-DK" sz="2000" dirty="0"/>
              <a:t>30785110</a:t>
            </a:r>
          </a:p>
        </p:txBody>
      </p:sp>
      <p:pic>
        <p:nvPicPr>
          <p:cNvPr id="15" name="Billede 14">
            <a:extLst>
              <a:ext uri="{FF2B5EF4-FFF2-40B4-BE49-F238E27FC236}">
                <a16:creationId xmlns:a16="http://schemas.microsoft.com/office/drawing/2014/main" id="{90E1EF33-E3C8-50B0-047B-E9E7BA0D4C2E}"/>
              </a:ext>
            </a:extLst>
          </p:cNvPr>
          <p:cNvPicPr>
            <a:picLocks noChangeAspect="1"/>
          </p:cNvPicPr>
          <p:nvPr/>
        </p:nvPicPr>
        <p:blipFill rotWithShape="1">
          <a:blip r:embed="rId11">
            <a:alphaModFix/>
            <a:extLst>
              <a:ext uri="{28A0092B-C50C-407E-A947-70E740481C1C}">
                <a14:useLocalDpi xmlns:a14="http://schemas.microsoft.com/office/drawing/2010/main" val="0"/>
              </a:ext>
            </a:extLst>
          </a:blip>
          <a:srcRect r="-8" b="152"/>
          <a:stretch/>
        </p:blipFill>
        <p:spPr>
          <a:xfrm>
            <a:off x="9955731" y="197282"/>
            <a:ext cx="1495807" cy="1493405"/>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8" name="Tekstfelt 7">
            <a:extLst>
              <a:ext uri="{FF2B5EF4-FFF2-40B4-BE49-F238E27FC236}">
                <a16:creationId xmlns:a16="http://schemas.microsoft.com/office/drawing/2014/main" id="{B1943112-0014-805D-292F-0DAA49D4E4F3}"/>
              </a:ext>
            </a:extLst>
          </p:cNvPr>
          <p:cNvSpPr txBox="1"/>
          <p:nvPr/>
        </p:nvSpPr>
        <p:spPr>
          <a:xfrm>
            <a:off x="3645186" y="6429196"/>
            <a:ext cx="6096000" cy="276999"/>
          </a:xfrm>
          <a:prstGeom prst="rect">
            <a:avLst/>
          </a:prstGeom>
          <a:noFill/>
        </p:spPr>
        <p:txBody>
          <a:bodyPr wrap="square">
            <a:spAutoFit/>
          </a:bodyPr>
          <a:lstStyle/>
          <a:p>
            <a:r>
              <a:rPr lang="da-DK" sz="1200" dirty="0"/>
              <a:t>FOA-WIFI: Farfartil4</a:t>
            </a:r>
          </a:p>
        </p:txBody>
      </p:sp>
      <p:pic>
        <p:nvPicPr>
          <p:cNvPr id="3" name="Billede 2">
            <a:extLst>
              <a:ext uri="{FF2B5EF4-FFF2-40B4-BE49-F238E27FC236}">
                <a16:creationId xmlns:a16="http://schemas.microsoft.com/office/drawing/2014/main" id="{E1377CE7-14E4-FBF8-AE3C-6E57413FEEDA}"/>
              </a:ext>
            </a:extLst>
          </p:cNvPr>
          <p:cNvPicPr>
            <a:picLocks noChangeAspect="1"/>
          </p:cNvPicPr>
          <p:nvPr/>
        </p:nvPicPr>
        <p:blipFill>
          <a:blip r:embed="rId12"/>
          <a:srcRect l="20023" r="23973"/>
          <a:stretch/>
        </p:blipFill>
        <p:spPr>
          <a:xfrm>
            <a:off x="7868093" y="1951125"/>
            <a:ext cx="1446028" cy="1867102"/>
          </a:xfrm>
          <a:prstGeom prst="rect">
            <a:avLst/>
          </a:prstGeom>
        </p:spPr>
      </p:pic>
    </p:spTree>
    <p:extLst>
      <p:ext uri="{BB962C8B-B14F-4D97-AF65-F5344CB8AC3E}">
        <p14:creationId xmlns:p14="http://schemas.microsoft.com/office/powerpoint/2010/main" val="2115293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DEF7B-CD28-B0D6-46A4-B79D9C724DBD}"/>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45B5CC50-68C2-2427-ED73-CC69ED127D1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3F3C8B8F-97B4-6180-26D6-554378B24D30}"/>
              </a:ext>
            </a:extLst>
          </p:cNvPr>
          <p:cNvSpPr txBox="1">
            <a:spLocks/>
          </p:cNvSpPr>
          <p:nvPr/>
        </p:nvSpPr>
        <p:spPr>
          <a:xfrm>
            <a:off x="456920" y="526307"/>
            <a:ext cx="74741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6D5597B5-4326-5384-AADD-CB61303E2F76}"/>
              </a:ext>
            </a:extLst>
          </p:cNvPr>
          <p:cNvSpPr txBox="1">
            <a:spLocks/>
          </p:cNvSpPr>
          <p:nvPr/>
        </p:nvSpPr>
        <p:spPr>
          <a:xfrm>
            <a:off x="834389" y="1760219"/>
            <a:ext cx="8830819" cy="438521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None/>
            </a:pPr>
            <a:endParaRPr lang="da-DK" sz="1800"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latin typeface="Arial" panose="020B0604020202020204" pitchFamily="34" charset="0"/>
                <a:ea typeface="Times New Roman" panose="02020603050405020304" pitchFamily="18" charset="0"/>
                <a:cs typeface="Times New Roman" panose="02020603050405020304" pitchFamily="18" charset="0"/>
              </a:rPr>
              <a:t>Kl.09.00 – 09.05 Velkomst og tjek ind</a:t>
            </a:r>
            <a:endParaRPr lang="da-DK" dirty="0">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Kl.09.05 – 10.00 Oplæg omkring rådighedsvagter, ferie og anden frihed v/faglig sekretær </a:t>
            </a:r>
            <a:endParaRPr lang="da-DK" b="1"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effectLst/>
                <a:latin typeface="Arial" panose="020B0604020202020204" pitchFamily="34" charset="0"/>
                <a:ea typeface="Times New Roman" panose="02020603050405020304" pitchFamily="18" charset="0"/>
                <a:cs typeface="Times New Roman" panose="02020603050405020304" pitchFamily="18" charset="0"/>
              </a:rPr>
              <a:t>Kl.10.</a:t>
            </a:r>
            <a:r>
              <a:rPr lang="da-DK" dirty="0">
                <a:latin typeface="Arial" panose="020B0604020202020204" pitchFamily="34" charset="0"/>
                <a:ea typeface="Times New Roman" panose="02020603050405020304" pitchFamily="18" charset="0"/>
                <a:cs typeface="Times New Roman" panose="02020603050405020304" pitchFamily="18" charset="0"/>
              </a:rPr>
              <a:t>00</a:t>
            </a:r>
            <a:r>
              <a:rPr lang="da-DK" dirty="0">
                <a:effectLst/>
                <a:latin typeface="Arial" panose="020B0604020202020204" pitchFamily="34" charset="0"/>
                <a:ea typeface="Times New Roman" panose="02020603050405020304" pitchFamily="18" charset="0"/>
                <a:cs typeface="Times New Roman" panose="02020603050405020304" pitchFamily="18" charset="0"/>
              </a:rPr>
              <a:t> – </a:t>
            </a:r>
            <a:r>
              <a:rPr lang="da-DK" dirty="0">
                <a:latin typeface="Arial" panose="020B0604020202020204" pitchFamily="34" charset="0"/>
                <a:ea typeface="Times New Roman" panose="02020603050405020304" pitchFamily="18" charset="0"/>
                <a:cs typeface="Times New Roman" panose="02020603050405020304" pitchFamily="18" charset="0"/>
              </a:rPr>
              <a:t>10.15</a:t>
            </a:r>
            <a:r>
              <a:rPr lang="da-DK" dirty="0">
                <a:effectLst/>
                <a:latin typeface="Arial" panose="020B0604020202020204" pitchFamily="34" charset="0"/>
                <a:ea typeface="Times New Roman" panose="02020603050405020304" pitchFamily="18" charset="0"/>
                <a:cs typeface="Times New Roman" panose="02020603050405020304" pitchFamily="18" charset="0"/>
              </a:rPr>
              <a:t> Pause </a:t>
            </a:r>
            <a:endParaRPr lang="da-DK"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effectLst/>
                <a:latin typeface="Arial" panose="020B0604020202020204" pitchFamily="34" charset="0"/>
                <a:ea typeface="Times New Roman" panose="02020603050405020304" pitchFamily="18" charset="0"/>
                <a:cs typeface="Times New Roman" panose="02020603050405020304" pitchFamily="18" charset="0"/>
              </a:rPr>
              <a:t>Kl.10.15 – 11.15 </a:t>
            </a:r>
            <a:r>
              <a:rPr lang="da-DK" dirty="0" err="1">
                <a:effectLst/>
                <a:latin typeface="Arial" panose="020B0604020202020204" pitchFamily="34" charset="0"/>
                <a:ea typeface="Times New Roman" panose="02020603050405020304" pitchFamily="18" charset="0"/>
                <a:cs typeface="Times New Roman" panose="02020603050405020304" pitchFamily="18" charset="0"/>
              </a:rPr>
              <a:t>Casearbejde</a:t>
            </a:r>
            <a:endParaRPr lang="da-DK"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effectLst/>
                <a:latin typeface="Arial" panose="020B0604020202020204" pitchFamily="34" charset="0"/>
                <a:ea typeface="Times New Roman" panose="02020603050405020304" pitchFamily="18" charset="0"/>
                <a:cs typeface="Times New Roman" panose="02020603050405020304" pitchFamily="18" charset="0"/>
              </a:rPr>
              <a:t>Kl.11.</a:t>
            </a:r>
            <a:r>
              <a:rPr lang="da-DK" dirty="0">
                <a:latin typeface="Arial" panose="020B0604020202020204" pitchFamily="34" charset="0"/>
                <a:ea typeface="Times New Roman" panose="02020603050405020304" pitchFamily="18" charset="0"/>
                <a:cs typeface="Times New Roman" panose="02020603050405020304" pitchFamily="18" charset="0"/>
              </a:rPr>
              <a:t>15</a:t>
            </a:r>
            <a:r>
              <a:rPr lang="da-DK" dirty="0">
                <a:effectLst/>
                <a:latin typeface="Arial" panose="020B0604020202020204" pitchFamily="34" charset="0"/>
                <a:ea typeface="Times New Roman" panose="02020603050405020304" pitchFamily="18" charset="0"/>
                <a:cs typeface="Times New Roman" panose="02020603050405020304" pitchFamily="18" charset="0"/>
              </a:rPr>
              <a:t> – 11.45 Opsamling</a:t>
            </a:r>
            <a:endParaRPr lang="da-DK"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da-DK" dirty="0">
                <a:effectLst/>
                <a:latin typeface="Arial" panose="020B0604020202020204" pitchFamily="34" charset="0"/>
                <a:ea typeface="Times New Roman" panose="02020603050405020304" pitchFamily="18" charset="0"/>
                <a:cs typeface="Times New Roman" panose="02020603050405020304" pitchFamily="18" charset="0"/>
              </a:rPr>
              <a:t>Kl.11.45 – 12.00 Meddelelser og afslutning på dagen</a:t>
            </a:r>
            <a:endParaRPr lang="da-DK"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F20FE538-5397-A06A-CE78-9C829043AD0E}"/>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223468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3C27DF-0887-1AC7-5B6F-522D6F0C4224}"/>
              </a:ext>
            </a:extLst>
          </p:cNvPr>
          <p:cNvSpPr>
            <a:spLocks noGrp="1"/>
          </p:cNvSpPr>
          <p:nvPr>
            <p:ph type="title"/>
          </p:nvPr>
        </p:nvSpPr>
        <p:spPr>
          <a:xfrm>
            <a:off x="638881" y="630936"/>
            <a:ext cx="10714919" cy="3438144"/>
          </a:xfrm>
        </p:spPr>
        <p:txBody>
          <a:bodyPr vert="horz" lIns="91440" tIns="45720" rIns="91440" bIns="45720" rtlCol="0" anchor="b">
            <a:normAutofit/>
          </a:bodyPr>
          <a:lstStyle/>
          <a:p>
            <a:pPr algn="ctr"/>
            <a:r>
              <a:rPr lang="da-DK" sz="9600" b="1" kern="1200" dirty="0">
                <a:solidFill>
                  <a:schemeClr val="tx1"/>
                </a:solidFill>
                <a:latin typeface="+mj-lt"/>
                <a:ea typeface="+mj-ea"/>
                <a:cs typeface="+mj-cs"/>
              </a:rPr>
              <a:t>Ferie</a:t>
            </a:r>
            <a:br>
              <a:rPr lang="da-DK" sz="9600" b="1" kern="1200" dirty="0">
                <a:solidFill>
                  <a:schemeClr val="tx1"/>
                </a:solidFill>
                <a:latin typeface="+mj-lt"/>
                <a:ea typeface="+mj-ea"/>
                <a:cs typeface="+mj-cs"/>
              </a:rPr>
            </a:br>
            <a:r>
              <a:rPr lang="da-DK" sz="5300" b="1" kern="1200" dirty="0">
                <a:solidFill>
                  <a:schemeClr val="tx1"/>
                </a:solidFill>
                <a:latin typeface="+mj-lt"/>
                <a:ea typeface="+mj-ea"/>
                <a:cs typeface="+mj-cs"/>
              </a:rPr>
              <a:t>planlægning, rådighed mm.</a:t>
            </a:r>
          </a:p>
        </p:txBody>
      </p:sp>
      <p:sp>
        <p:nvSpPr>
          <p:cNvPr id="4" name="Pladsholder til slidenummer 3">
            <a:extLst>
              <a:ext uri="{FF2B5EF4-FFF2-40B4-BE49-F238E27FC236}">
                <a16:creationId xmlns:a16="http://schemas.microsoft.com/office/drawing/2014/main" id="{B4AE5ACF-0B6A-5067-0889-1D5DA6C313D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120C884-657D-47A8-AFE3-E7B7EAA09FDE}" type="slidenum">
              <a:rPr lang="en-US" smtClean="0"/>
              <a:pPr>
                <a:spcAft>
                  <a:spcPts val="600"/>
                </a:spcAft>
              </a:pPr>
              <a:t>8</a:t>
            </a:fld>
            <a:endParaRPr lang="en-US"/>
          </a:p>
        </p:txBody>
      </p:sp>
    </p:spTree>
    <p:extLst>
      <p:ext uri="{BB962C8B-B14F-4D97-AF65-F5344CB8AC3E}">
        <p14:creationId xmlns:p14="http://schemas.microsoft.com/office/powerpoint/2010/main" val="99354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B350032-D47D-569D-19E4-0A745D33B6CD}"/>
              </a:ext>
            </a:extLst>
          </p:cNvPr>
          <p:cNvSpPr>
            <a:spLocks noGrp="1" noChangeArrowheads="1"/>
          </p:cNvSpPr>
          <p:nvPr>
            <p:ph type="title"/>
          </p:nvPr>
        </p:nvSpPr>
        <p:spPr/>
        <p:txBody>
          <a:bodyPr/>
          <a:lstStyle/>
          <a:p>
            <a:pPr algn="ctr" eaLnBrk="1" hangingPunct="1">
              <a:defRPr/>
            </a:pPr>
            <a:r>
              <a:rPr lang="da-DK" b="1" dirty="0"/>
              <a:t>Perioder i ferieåret</a:t>
            </a:r>
          </a:p>
        </p:txBody>
      </p:sp>
      <p:sp>
        <p:nvSpPr>
          <p:cNvPr id="9219" name="Rectangle 3">
            <a:extLst>
              <a:ext uri="{FF2B5EF4-FFF2-40B4-BE49-F238E27FC236}">
                <a16:creationId xmlns:a16="http://schemas.microsoft.com/office/drawing/2014/main" id="{31F1D52C-57AD-5698-7694-0D8A3BE34465}"/>
              </a:ext>
            </a:extLst>
          </p:cNvPr>
          <p:cNvSpPr>
            <a:spLocks noGrp="1" noChangeArrowheads="1"/>
          </p:cNvSpPr>
          <p:nvPr>
            <p:ph type="body" sz="half" idx="1"/>
          </p:nvPr>
        </p:nvSpPr>
        <p:spPr>
          <a:xfrm>
            <a:off x="841248" y="1600200"/>
            <a:ext cx="10625328" cy="4533900"/>
          </a:xfrm>
        </p:spPr>
        <p:txBody>
          <a:bodyPr>
            <a:normAutofit/>
          </a:bodyPr>
          <a:lstStyle/>
          <a:p>
            <a:pPr eaLnBrk="1" hangingPunct="1">
              <a:lnSpc>
                <a:spcPct val="90000"/>
              </a:lnSpc>
              <a:defRPr/>
            </a:pPr>
            <a:endParaRPr lang="da-DK" sz="2400" dirty="0"/>
          </a:p>
          <a:p>
            <a:pPr eaLnBrk="1" hangingPunct="1">
              <a:lnSpc>
                <a:spcPct val="90000"/>
              </a:lnSpc>
              <a:defRPr/>
            </a:pPr>
            <a:r>
              <a:rPr lang="da-DK" sz="2400" dirty="0"/>
              <a:t>Optjeningsåret = Ferieåret: 1. september – 31. august</a:t>
            </a:r>
          </a:p>
          <a:p>
            <a:pPr marL="0" indent="0">
              <a:buNone/>
              <a:defRPr/>
            </a:pPr>
            <a:r>
              <a:rPr lang="da-DK" sz="2400" dirty="0"/>
              <a:t>    </a:t>
            </a:r>
          </a:p>
          <a:p>
            <a:pPr eaLnBrk="1" hangingPunct="1">
              <a:lnSpc>
                <a:spcPct val="90000"/>
              </a:lnSpc>
              <a:buFont typeface="Arial" panose="020B0604020202020204" pitchFamily="34" charset="0"/>
              <a:buChar char="•"/>
              <a:defRPr/>
            </a:pPr>
            <a:r>
              <a:rPr lang="da-DK" sz="2400" dirty="0"/>
              <a:t> Ferieafholdelsesperioden = Ferieåret + 4 mdr. = 1. september – 31. december</a:t>
            </a:r>
          </a:p>
          <a:p>
            <a:pPr marL="0" indent="0" eaLnBrk="1" hangingPunct="1">
              <a:lnSpc>
                <a:spcPct val="90000"/>
              </a:lnSpc>
              <a:buNone/>
              <a:defRPr/>
            </a:pPr>
            <a:endParaRPr lang="da-DK" sz="2400" dirty="0"/>
          </a:p>
          <a:p>
            <a:pPr eaLnBrk="1" hangingPunct="1">
              <a:lnSpc>
                <a:spcPct val="90000"/>
              </a:lnSpc>
              <a:buFont typeface="Arial" panose="020B0604020202020204" pitchFamily="34" charset="0"/>
              <a:buChar char="•"/>
              <a:defRPr/>
            </a:pPr>
            <a:r>
              <a:rPr lang="da-DK" sz="2400" dirty="0"/>
              <a:t> Hovedferien (3 uger) mellem 1. maj - 30. september</a:t>
            </a:r>
          </a:p>
          <a:p>
            <a:pPr marL="0" indent="0" eaLnBrk="1" hangingPunct="1">
              <a:lnSpc>
                <a:spcPct val="90000"/>
              </a:lnSpc>
              <a:buNone/>
              <a:defRPr/>
            </a:pPr>
            <a:endParaRPr lang="da-DK" sz="2400" dirty="0"/>
          </a:p>
          <a:p>
            <a:pPr eaLnBrk="1" hangingPunct="1">
              <a:lnSpc>
                <a:spcPct val="90000"/>
              </a:lnSpc>
              <a:buFont typeface="Arial" panose="020B0604020202020204" pitchFamily="34" charset="0"/>
              <a:buChar char="•"/>
              <a:defRPr/>
            </a:pPr>
            <a:r>
              <a:rPr lang="da-DK" sz="2400" dirty="0"/>
              <a:t>Restferie afholdes udenfor hovedferieperioden</a:t>
            </a:r>
          </a:p>
          <a:p>
            <a:pPr marL="0" indent="0" eaLnBrk="1" hangingPunct="1">
              <a:lnSpc>
                <a:spcPct val="90000"/>
              </a:lnSpc>
              <a:buNone/>
              <a:defRPr/>
            </a:pPr>
            <a:endParaRPr lang="da-DK" sz="2400" dirty="0"/>
          </a:p>
        </p:txBody>
      </p:sp>
    </p:spTree>
    <p:extLst>
      <p:ext uri="{BB962C8B-B14F-4D97-AF65-F5344CB8AC3E}">
        <p14:creationId xmlns:p14="http://schemas.microsoft.com/office/powerpoint/2010/main" val="227078568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521</TotalTime>
  <Words>1732</Words>
  <Application>Microsoft Office PowerPoint</Application>
  <PresentationFormat>Widescreen</PresentationFormat>
  <Paragraphs>286</Paragraphs>
  <Slides>33</Slides>
  <Notes>33</Notes>
  <HiddenSlides>0</HiddenSlides>
  <MMClips>0</MMClips>
  <ScaleCrop>false</ScaleCrop>
  <HeadingPairs>
    <vt:vector size="6" baseType="variant">
      <vt:variant>
        <vt:lpstr>Benyttede skrifttyper</vt:lpstr>
      </vt:variant>
      <vt:variant>
        <vt:i4>7</vt:i4>
      </vt:variant>
      <vt:variant>
        <vt:lpstr>Tema</vt:lpstr>
      </vt:variant>
      <vt:variant>
        <vt:i4>2</vt:i4>
      </vt:variant>
      <vt:variant>
        <vt:lpstr>Slidetitler</vt:lpstr>
      </vt:variant>
      <vt:variant>
        <vt:i4>33</vt:i4>
      </vt:variant>
    </vt:vector>
  </HeadingPairs>
  <TitlesOfParts>
    <vt:vector size="42" baseType="lpstr">
      <vt:lpstr>Aptos</vt:lpstr>
      <vt:lpstr>Aptos Display</vt:lpstr>
      <vt:lpstr>Arial</vt:lpstr>
      <vt:lpstr>Calibri</vt:lpstr>
      <vt:lpstr>Calibri Light</vt:lpstr>
      <vt:lpstr>Verdana</vt:lpstr>
      <vt:lpstr>Wingdings</vt:lpstr>
      <vt:lpstr>Office-tema</vt:lpstr>
      <vt:lpstr>Office-tema</vt:lpstr>
      <vt:lpstr>PowerPoint-præsentation</vt:lpstr>
      <vt:lpstr>PowerPoint-præsentation</vt:lpstr>
      <vt:lpstr>Tjek-ind-guide – trin-for-trin </vt:lpstr>
      <vt:lpstr>Tjek-ind-guide – trin-for-trin </vt:lpstr>
      <vt:lpstr>Tjek-ind-guide – trin-for-trin </vt:lpstr>
      <vt:lpstr>Fællestillidsrepræsentanter almen</vt:lpstr>
      <vt:lpstr>PowerPoint-præsentation</vt:lpstr>
      <vt:lpstr>Ferie planlægning, rådighed mm.</vt:lpstr>
      <vt:lpstr>Perioder i ferieåret</vt:lpstr>
      <vt:lpstr>Retten til at holde ferie</vt:lpstr>
      <vt:lpstr> Placering af ferie</vt:lpstr>
      <vt:lpstr>Arbejdsgivers varsling af ferie</vt:lpstr>
      <vt:lpstr>Når ferieønsker er godkendt af ledelse:</vt:lpstr>
      <vt:lpstr>Den 6. ferieuge </vt:lpstr>
      <vt:lpstr>O. Dage </vt:lpstr>
      <vt:lpstr>Rådighedstjeneste</vt:lpstr>
      <vt:lpstr>Rådighedsvagter</vt:lpstr>
      <vt:lpstr>Rådighedsvagter er aftalt i overenskomster eller arbejdstidsregler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Porse</dc:creator>
  <cp:lastModifiedBy>Michala Toftager Bovien</cp:lastModifiedBy>
  <cp:revision>18</cp:revision>
  <cp:lastPrinted>2025-01-03T08:58:38Z</cp:lastPrinted>
  <dcterms:created xsi:type="dcterms:W3CDTF">2024-12-19T16:06:00Z</dcterms:created>
  <dcterms:modified xsi:type="dcterms:W3CDTF">2025-01-03T12:41:15Z</dcterms:modified>
</cp:coreProperties>
</file>